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0"/>
  </p:notesMasterIdLst>
  <p:sldIdLst>
    <p:sldId id="256" r:id="rId3"/>
    <p:sldId id="361" r:id="rId4"/>
    <p:sldId id="257" r:id="rId5"/>
    <p:sldId id="320" r:id="rId6"/>
    <p:sldId id="260" r:id="rId7"/>
    <p:sldId id="261" r:id="rId8"/>
    <p:sldId id="316" r:id="rId9"/>
    <p:sldId id="346" r:id="rId10"/>
    <p:sldId id="290" r:id="rId11"/>
    <p:sldId id="292" r:id="rId12"/>
    <p:sldId id="344" r:id="rId13"/>
    <p:sldId id="325" r:id="rId14"/>
    <p:sldId id="326" r:id="rId15"/>
    <p:sldId id="327" r:id="rId16"/>
    <p:sldId id="328" r:id="rId17"/>
    <p:sldId id="335" r:id="rId18"/>
    <p:sldId id="329" r:id="rId19"/>
    <p:sldId id="347" r:id="rId20"/>
    <p:sldId id="313" r:id="rId21"/>
    <p:sldId id="314" r:id="rId22"/>
    <p:sldId id="315" r:id="rId23"/>
    <p:sldId id="336" r:id="rId24"/>
    <p:sldId id="298" r:id="rId25"/>
    <p:sldId id="299" r:id="rId26"/>
    <p:sldId id="300" r:id="rId27"/>
    <p:sldId id="301" r:id="rId28"/>
    <p:sldId id="337" r:id="rId29"/>
    <p:sldId id="339" r:id="rId30"/>
    <p:sldId id="338" r:id="rId31"/>
    <p:sldId id="360" r:id="rId32"/>
    <p:sldId id="341" r:id="rId33"/>
    <p:sldId id="342" r:id="rId34"/>
    <p:sldId id="343" r:id="rId35"/>
    <p:sldId id="349" r:id="rId36"/>
    <p:sldId id="351" r:id="rId37"/>
    <p:sldId id="352" r:id="rId38"/>
    <p:sldId id="27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458" autoAdjust="0"/>
    <p:restoredTop sz="94802" autoAdjust="0"/>
  </p:normalViewPr>
  <p:slideViewPr>
    <p:cSldViewPr snapToGrid="0"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52A8E8-D208-40AC-A7F8-C0D7793D1BA6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72CD5F1-CE9D-4F25-99A9-EC3CB19D917C}">
      <dgm:prSet phldrT="[Text]" custT="1"/>
      <dgm:spPr/>
      <dgm:t>
        <a:bodyPr/>
        <a:lstStyle/>
        <a:p>
          <a:r>
            <a:rPr lang="en-US" sz="1800" b="1" smtClean="0">
              <a:latin typeface="Arial" pitchFamily="34" charset="0"/>
              <a:cs typeface="Arial" pitchFamily="34" charset="0"/>
            </a:rPr>
            <a:t>1. Quan điểm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biên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soạn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sách</a:t>
          </a:r>
          <a:endParaRPr lang="en-US" sz="1800" b="1" dirty="0"/>
        </a:p>
      </dgm:t>
    </dgm:pt>
    <dgm:pt modelId="{C4DD0EF4-5AA9-43A0-85A9-554490AFECF0}" type="parTrans" cxnId="{22D5A287-1A21-4B6E-B375-1119E217F3DA}">
      <dgm:prSet/>
      <dgm:spPr/>
      <dgm:t>
        <a:bodyPr/>
        <a:lstStyle/>
        <a:p>
          <a:endParaRPr lang="en-US"/>
        </a:p>
      </dgm:t>
    </dgm:pt>
    <dgm:pt modelId="{7381BACE-B4DD-4F02-AA45-66EA121252CB}" type="sibTrans" cxnId="{22D5A287-1A21-4B6E-B375-1119E217F3DA}">
      <dgm:prSet/>
      <dgm:spPr/>
      <dgm:t>
        <a:bodyPr/>
        <a:lstStyle/>
        <a:p>
          <a:endParaRPr lang="en-US"/>
        </a:p>
      </dgm:t>
    </dgm:pt>
    <dgm:pt modelId="{79A61B40-B931-49AE-A06C-C3FAC5BDF94A}">
      <dgm:prSet custT="1"/>
      <dgm:spPr/>
      <dgm:t>
        <a:bodyPr/>
        <a:lstStyle/>
        <a:p>
          <a:r>
            <a:rPr lang="en-US" sz="1800" b="1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2</a:t>
          </a:r>
          <a:r>
            <a:rPr lang="en-US" sz="1800" b="1" smtClean="0">
              <a:latin typeface="Arial" pitchFamily="34" charset="0"/>
              <a:cs typeface="Arial" pitchFamily="34" charset="0"/>
            </a:rPr>
            <a:t>. Cấu trúc </a:t>
          </a:r>
          <a:r>
            <a:rPr lang="vi-VN" sz="1800" b="1" dirty="0" smtClean="0">
              <a:latin typeface="Arial" pitchFamily="34" charset="0"/>
              <a:cs typeface="Arial" pitchFamily="34" charset="0"/>
            </a:rPr>
            <a:t>sách giáo khoa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TNXH 2</a:t>
          </a:r>
        </a:p>
      </dgm:t>
    </dgm:pt>
    <dgm:pt modelId="{C4E2F23D-0D03-4A32-B519-74487461B9C1}" type="parTrans" cxnId="{08C73DE1-B182-4171-A097-4D4B6BB83752}">
      <dgm:prSet/>
      <dgm:spPr/>
      <dgm:t>
        <a:bodyPr/>
        <a:lstStyle/>
        <a:p>
          <a:endParaRPr lang="en-US"/>
        </a:p>
      </dgm:t>
    </dgm:pt>
    <dgm:pt modelId="{F23C1DB8-1C77-44A2-8593-A6B18CA616D0}" type="sibTrans" cxnId="{08C73DE1-B182-4171-A097-4D4B6BB83752}">
      <dgm:prSet/>
      <dgm:spPr/>
      <dgm:t>
        <a:bodyPr/>
        <a:lstStyle/>
        <a:p>
          <a:endParaRPr lang="en-US"/>
        </a:p>
      </dgm:t>
    </dgm:pt>
    <dgm:pt modelId="{294DDBC8-E555-495F-A9B2-712169330AF3}">
      <dgm:prSet custT="1"/>
      <dgm:spPr/>
      <dgm:t>
        <a:bodyPr/>
        <a:lstStyle/>
        <a:p>
          <a:r>
            <a:rPr lang="en-US" sz="1800" b="1" smtClean="0">
              <a:latin typeface="Arial" pitchFamily="34" charset="0"/>
              <a:cs typeface="Arial" pitchFamily="34" charset="0"/>
            </a:rPr>
            <a:t>3. Những điểm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mới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của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vi-VN" sz="1800" b="1" dirty="0" smtClean="0">
              <a:latin typeface="Arial" pitchFamily="34" charset="0"/>
              <a:cs typeface="Arial" pitchFamily="34" charset="0"/>
            </a:rPr>
            <a:t>sách giáo khoa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TNXH 2 </a:t>
          </a:r>
        </a:p>
      </dgm:t>
    </dgm:pt>
    <dgm:pt modelId="{E399BA5A-9FCD-413E-A4B8-12B3EDD2A651}" type="parTrans" cxnId="{BDBB7426-A5D1-4838-9D9D-AF6390285579}">
      <dgm:prSet/>
      <dgm:spPr/>
      <dgm:t>
        <a:bodyPr/>
        <a:lstStyle/>
        <a:p>
          <a:endParaRPr lang="en-US"/>
        </a:p>
      </dgm:t>
    </dgm:pt>
    <dgm:pt modelId="{64FC8AAB-BC51-4C4A-BC88-250B64282E47}" type="sibTrans" cxnId="{BDBB7426-A5D1-4838-9D9D-AF6390285579}">
      <dgm:prSet/>
      <dgm:spPr/>
      <dgm:t>
        <a:bodyPr/>
        <a:lstStyle/>
        <a:p>
          <a:endParaRPr lang="en-US"/>
        </a:p>
      </dgm:t>
    </dgm:pt>
    <dgm:pt modelId="{A1F45497-9F1D-43A3-B126-99B9A45B3080}">
      <dgm:prSet custT="1"/>
      <dgm:spPr/>
      <dgm:t>
        <a:bodyPr/>
        <a:lstStyle/>
        <a:p>
          <a:r>
            <a:rPr lang="en-US" sz="1800" b="1" smtClean="0">
              <a:latin typeface="Arial" pitchFamily="34" charset="0"/>
              <a:cs typeface="Arial" pitchFamily="34" charset="0"/>
            </a:rPr>
            <a:t>4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.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Khám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phá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cách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thức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tổ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chức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dạy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học</a:t>
          </a:r>
          <a:endParaRPr lang="en-US" sz="1800" b="1" dirty="0" smtClean="0">
            <a:latin typeface="Arial" pitchFamily="34" charset="0"/>
            <a:cs typeface="Arial" pitchFamily="34" charset="0"/>
          </a:endParaRPr>
        </a:p>
      </dgm:t>
    </dgm:pt>
    <dgm:pt modelId="{7F96ECCF-094C-4A23-8F9F-C1870EEFBFC5}" type="parTrans" cxnId="{C2BC0D3C-F5C1-4F84-A5C8-B60727BCABC0}">
      <dgm:prSet/>
      <dgm:spPr/>
      <dgm:t>
        <a:bodyPr/>
        <a:lstStyle/>
        <a:p>
          <a:endParaRPr lang="en-US"/>
        </a:p>
      </dgm:t>
    </dgm:pt>
    <dgm:pt modelId="{992C7142-86A5-427B-89F5-C53BF4770404}" type="sibTrans" cxnId="{C2BC0D3C-F5C1-4F84-A5C8-B60727BCABC0}">
      <dgm:prSet/>
      <dgm:spPr/>
      <dgm:t>
        <a:bodyPr/>
        <a:lstStyle/>
        <a:p>
          <a:endParaRPr lang="en-US"/>
        </a:p>
      </dgm:t>
    </dgm:pt>
    <dgm:pt modelId="{EF1027E8-975A-42A3-87B7-C525374C95F4}">
      <dgm:prSet custT="1"/>
      <dgm:spPr/>
      <dgm:t>
        <a:bodyPr/>
        <a:lstStyle/>
        <a:p>
          <a:r>
            <a:rPr lang="en-US" sz="1800" b="1" smtClean="0">
              <a:latin typeface="Arial" pitchFamily="34" charset="0"/>
              <a:cs typeface="Arial" pitchFamily="34" charset="0"/>
            </a:rPr>
            <a:t>5. Cách thức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đánh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giá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trong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dạy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học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môn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TNXH 2</a:t>
          </a:r>
        </a:p>
      </dgm:t>
    </dgm:pt>
    <dgm:pt modelId="{D0670805-2B96-43DA-BEF0-95E4AA324394}" type="parTrans" cxnId="{8E064E43-0E1C-4E41-9260-36F3C38DA9A9}">
      <dgm:prSet/>
      <dgm:spPr/>
      <dgm:t>
        <a:bodyPr/>
        <a:lstStyle/>
        <a:p>
          <a:endParaRPr lang="en-US"/>
        </a:p>
      </dgm:t>
    </dgm:pt>
    <dgm:pt modelId="{62B8713C-27EE-4B64-94D6-D9E5563C3621}" type="sibTrans" cxnId="{8E064E43-0E1C-4E41-9260-36F3C38DA9A9}">
      <dgm:prSet/>
      <dgm:spPr/>
      <dgm:t>
        <a:bodyPr/>
        <a:lstStyle/>
        <a:p>
          <a:endParaRPr lang="en-US"/>
        </a:p>
      </dgm:t>
    </dgm:pt>
    <dgm:pt modelId="{3C76978C-66E4-4F48-A20A-5E32DF9C11B4}" type="pres">
      <dgm:prSet presAssocID="{B452A8E8-D208-40AC-A7F8-C0D7793D1BA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F7D9489-444F-4228-9CD5-363630FF4978}" type="pres">
      <dgm:prSet presAssocID="{B452A8E8-D208-40AC-A7F8-C0D7793D1BA6}" presName="Name1" presStyleCnt="0"/>
      <dgm:spPr/>
      <dgm:t>
        <a:bodyPr/>
        <a:lstStyle/>
        <a:p>
          <a:endParaRPr lang="en-US"/>
        </a:p>
      </dgm:t>
    </dgm:pt>
    <dgm:pt modelId="{1DBBCAA6-88BF-4753-BA3A-C3B30458F3F1}" type="pres">
      <dgm:prSet presAssocID="{B452A8E8-D208-40AC-A7F8-C0D7793D1BA6}" presName="cycle" presStyleCnt="0"/>
      <dgm:spPr/>
      <dgm:t>
        <a:bodyPr/>
        <a:lstStyle/>
        <a:p>
          <a:endParaRPr lang="en-US"/>
        </a:p>
      </dgm:t>
    </dgm:pt>
    <dgm:pt modelId="{1CF72250-027E-4861-A039-00346EFC078B}" type="pres">
      <dgm:prSet presAssocID="{B452A8E8-D208-40AC-A7F8-C0D7793D1BA6}" presName="srcNode" presStyleLbl="node1" presStyleIdx="0" presStyleCnt="5"/>
      <dgm:spPr/>
      <dgm:t>
        <a:bodyPr/>
        <a:lstStyle/>
        <a:p>
          <a:endParaRPr lang="en-US"/>
        </a:p>
      </dgm:t>
    </dgm:pt>
    <dgm:pt modelId="{D0B73399-4FE5-4323-84C2-D447F68371E3}" type="pres">
      <dgm:prSet presAssocID="{B452A8E8-D208-40AC-A7F8-C0D7793D1BA6}" presName="conn" presStyleLbl="parChTrans1D2" presStyleIdx="0" presStyleCnt="1"/>
      <dgm:spPr/>
      <dgm:t>
        <a:bodyPr/>
        <a:lstStyle/>
        <a:p>
          <a:endParaRPr lang="en-US"/>
        </a:p>
      </dgm:t>
    </dgm:pt>
    <dgm:pt modelId="{17629F8C-2734-4F7A-A1F0-A7D720D2E881}" type="pres">
      <dgm:prSet presAssocID="{B452A8E8-D208-40AC-A7F8-C0D7793D1BA6}" presName="extraNode" presStyleLbl="node1" presStyleIdx="0" presStyleCnt="5"/>
      <dgm:spPr/>
      <dgm:t>
        <a:bodyPr/>
        <a:lstStyle/>
        <a:p>
          <a:endParaRPr lang="en-US"/>
        </a:p>
      </dgm:t>
    </dgm:pt>
    <dgm:pt modelId="{1444B578-DAB0-47FC-88C2-4EAF30ACF258}" type="pres">
      <dgm:prSet presAssocID="{B452A8E8-D208-40AC-A7F8-C0D7793D1BA6}" presName="dstNode" presStyleLbl="node1" presStyleIdx="0" presStyleCnt="5"/>
      <dgm:spPr/>
      <dgm:t>
        <a:bodyPr/>
        <a:lstStyle/>
        <a:p>
          <a:endParaRPr lang="en-US"/>
        </a:p>
      </dgm:t>
    </dgm:pt>
    <dgm:pt modelId="{957380DB-221D-4A49-A8DC-B3D15234F1F6}" type="pres">
      <dgm:prSet presAssocID="{672CD5F1-CE9D-4F25-99A9-EC3CB19D917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458A3-E817-4158-9869-F5AFFA616908}" type="pres">
      <dgm:prSet presAssocID="{672CD5F1-CE9D-4F25-99A9-EC3CB19D917C}" presName="accent_1" presStyleCnt="0"/>
      <dgm:spPr/>
      <dgm:t>
        <a:bodyPr/>
        <a:lstStyle/>
        <a:p>
          <a:endParaRPr lang="en-US"/>
        </a:p>
      </dgm:t>
    </dgm:pt>
    <dgm:pt modelId="{3D2CA713-F340-47DA-97E8-B92D322BB3B1}" type="pres">
      <dgm:prSet presAssocID="{672CD5F1-CE9D-4F25-99A9-EC3CB19D917C}" presName="accentRepeatNode" presStyleLbl="solidFgAcc1" presStyleIdx="0" presStyleCnt="5"/>
      <dgm:spPr/>
      <dgm:t>
        <a:bodyPr/>
        <a:lstStyle/>
        <a:p>
          <a:endParaRPr lang="en-US"/>
        </a:p>
      </dgm:t>
    </dgm:pt>
    <dgm:pt modelId="{3CF6FB01-8DE1-4DC7-83E1-3FA54F88C941}" type="pres">
      <dgm:prSet presAssocID="{79A61B40-B931-49AE-A06C-C3FAC5BDF94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41D79-9588-41E1-AC4A-C5339E73B4DE}" type="pres">
      <dgm:prSet presAssocID="{79A61B40-B931-49AE-A06C-C3FAC5BDF94A}" presName="accent_2" presStyleCnt="0"/>
      <dgm:spPr/>
      <dgm:t>
        <a:bodyPr/>
        <a:lstStyle/>
        <a:p>
          <a:endParaRPr lang="en-US"/>
        </a:p>
      </dgm:t>
    </dgm:pt>
    <dgm:pt modelId="{B1C2C115-6FA5-4B26-A5AB-A80B7518A874}" type="pres">
      <dgm:prSet presAssocID="{79A61B40-B931-49AE-A06C-C3FAC5BDF94A}" presName="accentRepeatNode" presStyleLbl="solidFgAcc1" presStyleIdx="1" presStyleCnt="5"/>
      <dgm:spPr/>
      <dgm:t>
        <a:bodyPr/>
        <a:lstStyle/>
        <a:p>
          <a:endParaRPr lang="en-US"/>
        </a:p>
      </dgm:t>
    </dgm:pt>
    <dgm:pt modelId="{0998D671-1E57-4CEE-835E-F50FBF763041}" type="pres">
      <dgm:prSet presAssocID="{294DDBC8-E555-495F-A9B2-712169330AF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991F3D-FC1E-4089-859D-C264C9DA2C0B}" type="pres">
      <dgm:prSet presAssocID="{294DDBC8-E555-495F-A9B2-712169330AF3}" presName="accent_3" presStyleCnt="0"/>
      <dgm:spPr/>
      <dgm:t>
        <a:bodyPr/>
        <a:lstStyle/>
        <a:p>
          <a:endParaRPr lang="en-US"/>
        </a:p>
      </dgm:t>
    </dgm:pt>
    <dgm:pt modelId="{91CDE0F7-A4B1-4706-BF67-DEF2A7A2A830}" type="pres">
      <dgm:prSet presAssocID="{294DDBC8-E555-495F-A9B2-712169330AF3}" presName="accentRepeatNode" presStyleLbl="solidFgAcc1" presStyleIdx="2" presStyleCnt="5"/>
      <dgm:spPr/>
      <dgm:t>
        <a:bodyPr/>
        <a:lstStyle/>
        <a:p>
          <a:endParaRPr lang="en-US"/>
        </a:p>
      </dgm:t>
    </dgm:pt>
    <dgm:pt modelId="{29954B8A-7379-4F16-AD26-FB5D412DD05C}" type="pres">
      <dgm:prSet presAssocID="{A1F45497-9F1D-43A3-B126-99B9A45B3080}" presName="text_4" presStyleLbl="node1" presStyleIdx="3" presStyleCnt="5" custLinFactNeighborX="3127" custLinFactNeighborY="235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93B4B7-CE7F-4300-AF3C-D3E547776384}" type="pres">
      <dgm:prSet presAssocID="{A1F45497-9F1D-43A3-B126-99B9A45B3080}" presName="accent_4" presStyleCnt="0"/>
      <dgm:spPr/>
      <dgm:t>
        <a:bodyPr/>
        <a:lstStyle/>
        <a:p>
          <a:endParaRPr lang="en-US"/>
        </a:p>
      </dgm:t>
    </dgm:pt>
    <dgm:pt modelId="{4E239D53-D540-4941-8568-FECB03A741D2}" type="pres">
      <dgm:prSet presAssocID="{A1F45497-9F1D-43A3-B126-99B9A45B3080}" presName="accentRepeatNode" presStyleLbl="solidFgAcc1" presStyleIdx="3" presStyleCnt="5"/>
      <dgm:spPr/>
      <dgm:t>
        <a:bodyPr/>
        <a:lstStyle/>
        <a:p>
          <a:endParaRPr lang="en-US"/>
        </a:p>
      </dgm:t>
    </dgm:pt>
    <dgm:pt modelId="{16107AC5-3D85-48D3-9042-A02B27532D00}" type="pres">
      <dgm:prSet presAssocID="{EF1027E8-975A-42A3-87B7-C525374C95F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0EE2FD-D345-4206-91E9-1684D63F2147}" type="pres">
      <dgm:prSet presAssocID="{EF1027E8-975A-42A3-87B7-C525374C95F4}" presName="accent_5" presStyleCnt="0"/>
      <dgm:spPr/>
      <dgm:t>
        <a:bodyPr/>
        <a:lstStyle/>
        <a:p>
          <a:endParaRPr lang="en-US"/>
        </a:p>
      </dgm:t>
    </dgm:pt>
    <dgm:pt modelId="{28125AA2-093C-4819-B09C-61FB5F0A2189}" type="pres">
      <dgm:prSet presAssocID="{EF1027E8-975A-42A3-87B7-C525374C95F4}" presName="accentRepeatNode" presStyleLbl="solidFgAcc1" presStyleIdx="4" presStyleCnt="5"/>
      <dgm:spPr/>
      <dgm:t>
        <a:bodyPr/>
        <a:lstStyle/>
        <a:p>
          <a:endParaRPr lang="en-US"/>
        </a:p>
      </dgm:t>
    </dgm:pt>
  </dgm:ptLst>
  <dgm:cxnLst>
    <dgm:cxn modelId="{3FBA9283-76DB-45C5-AA7F-002C3EABC643}" type="presOf" srcId="{A1F45497-9F1D-43A3-B126-99B9A45B3080}" destId="{29954B8A-7379-4F16-AD26-FB5D412DD05C}" srcOrd="0" destOrd="0" presId="urn:microsoft.com/office/officeart/2008/layout/VerticalCurvedList"/>
    <dgm:cxn modelId="{BDBB7426-A5D1-4838-9D9D-AF6390285579}" srcId="{B452A8E8-D208-40AC-A7F8-C0D7793D1BA6}" destId="{294DDBC8-E555-495F-A9B2-712169330AF3}" srcOrd="2" destOrd="0" parTransId="{E399BA5A-9FCD-413E-A4B8-12B3EDD2A651}" sibTransId="{64FC8AAB-BC51-4C4A-BC88-250B64282E47}"/>
    <dgm:cxn modelId="{EDAEDFCA-EC51-4E2B-8053-27FE1922159B}" type="presOf" srcId="{7381BACE-B4DD-4F02-AA45-66EA121252CB}" destId="{D0B73399-4FE5-4323-84C2-D447F68371E3}" srcOrd="0" destOrd="0" presId="urn:microsoft.com/office/officeart/2008/layout/VerticalCurvedList"/>
    <dgm:cxn modelId="{9A80F31E-05BA-4DEF-807A-A6B0051113E4}" type="presOf" srcId="{B452A8E8-D208-40AC-A7F8-C0D7793D1BA6}" destId="{3C76978C-66E4-4F48-A20A-5E32DF9C11B4}" srcOrd="0" destOrd="0" presId="urn:microsoft.com/office/officeart/2008/layout/VerticalCurvedList"/>
    <dgm:cxn modelId="{4A458926-9B67-47E1-8535-82B91EE16D50}" type="presOf" srcId="{294DDBC8-E555-495F-A9B2-712169330AF3}" destId="{0998D671-1E57-4CEE-835E-F50FBF763041}" srcOrd="0" destOrd="0" presId="urn:microsoft.com/office/officeart/2008/layout/VerticalCurvedList"/>
    <dgm:cxn modelId="{22D5A287-1A21-4B6E-B375-1119E217F3DA}" srcId="{B452A8E8-D208-40AC-A7F8-C0D7793D1BA6}" destId="{672CD5F1-CE9D-4F25-99A9-EC3CB19D917C}" srcOrd="0" destOrd="0" parTransId="{C4DD0EF4-5AA9-43A0-85A9-554490AFECF0}" sibTransId="{7381BACE-B4DD-4F02-AA45-66EA121252CB}"/>
    <dgm:cxn modelId="{8E064E43-0E1C-4E41-9260-36F3C38DA9A9}" srcId="{B452A8E8-D208-40AC-A7F8-C0D7793D1BA6}" destId="{EF1027E8-975A-42A3-87B7-C525374C95F4}" srcOrd="4" destOrd="0" parTransId="{D0670805-2B96-43DA-BEF0-95E4AA324394}" sibTransId="{62B8713C-27EE-4B64-94D6-D9E5563C3621}"/>
    <dgm:cxn modelId="{B55B3F48-D34F-49AE-BE08-60FE4588C223}" type="presOf" srcId="{672CD5F1-CE9D-4F25-99A9-EC3CB19D917C}" destId="{957380DB-221D-4A49-A8DC-B3D15234F1F6}" srcOrd="0" destOrd="0" presId="urn:microsoft.com/office/officeart/2008/layout/VerticalCurvedList"/>
    <dgm:cxn modelId="{C440D6A4-8C39-48FC-954D-E71847E96A11}" type="presOf" srcId="{EF1027E8-975A-42A3-87B7-C525374C95F4}" destId="{16107AC5-3D85-48D3-9042-A02B27532D00}" srcOrd="0" destOrd="0" presId="urn:microsoft.com/office/officeart/2008/layout/VerticalCurvedList"/>
    <dgm:cxn modelId="{C9D4374D-0A52-4B79-8762-32BD0B55967E}" type="presOf" srcId="{79A61B40-B931-49AE-A06C-C3FAC5BDF94A}" destId="{3CF6FB01-8DE1-4DC7-83E1-3FA54F88C941}" srcOrd="0" destOrd="0" presId="urn:microsoft.com/office/officeart/2008/layout/VerticalCurvedList"/>
    <dgm:cxn modelId="{08C73DE1-B182-4171-A097-4D4B6BB83752}" srcId="{B452A8E8-D208-40AC-A7F8-C0D7793D1BA6}" destId="{79A61B40-B931-49AE-A06C-C3FAC5BDF94A}" srcOrd="1" destOrd="0" parTransId="{C4E2F23D-0D03-4A32-B519-74487461B9C1}" sibTransId="{F23C1DB8-1C77-44A2-8593-A6B18CA616D0}"/>
    <dgm:cxn modelId="{C2BC0D3C-F5C1-4F84-A5C8-B60727BCABC0}" srcId="{B452A8E8-D208-40AC-A7F8-C0D7793D1BA6}" destId="{A1F45497-9F1D-43A3-B126-99B9A45B3080}" srcOrd="3" destOrd="0" parTransId="{7F96ECCF-094C-4A23-8F9F-C1870EEFBFC5}" sibTransId="{992C7142-86A5-427B-89F5-C53BF4770404}"/>
    <dgm:cxn modelId="{B065F132-C369-432A-B029-BB9C9055B4D6}" type="presParOf" srcId="{3C76978C-66E4-4F48-A20A-5E32DF9C11B4}" destId="{7F7D9489-444F-4228-9CD5-363630FF4978}" srcOrd="0" destOrd="0" presId="urn:microsoft.com/office/officeart/2008/layout/VerticalCurvedList"/>
    <dgm:cxn modelId="{98ABA7C0-DFB1-4707-B62F-4F648B835458}" type="presParOf" srcId="{7F7D9489-444F-4228-9CD5-363630FF4978}" destId="{1DBBCAA6-88BF-4753-BA3A-C3B30458F3F1}" srcOrd="0" destOrd="0" presId="urn:microsoft.com/office/officeart/2008/layout/VerticalCurvedList"/>
    <dgm:cxn modelId="{ACFFB42A-93AC-4D87-997D-51B9A30B23E8}" type="presParOf" srcId="{1DBBCAA6-88BF-4753-BA3A-C3B30458F3F1}" destId="{1CF72250-027E-4861-A039-00346EFC078B}" srcOrd="0" destOrd="0" presId="urn:microsoft.com/office/officeart/2008/layout/VerticalCurvedList"/>
    <dgm:cxn modelId="{183CDBB4-0663-4284-87CF-0440BC9849EB}" type="presParOf" srcId="{1DBBCAA6-88BF-4753-BA3A-C3B30458F3F1}" destId="{D0B73399-4FE5-4323-84C2-D447F68371E3}" srcOrd="1" destOrd="0" presId="urn:microsoft.com/office/officeart/2008/layout/VerticalCurvedList"/>
    <dgm:cxn modelId="{52D3459A-770B-4DD8-A0BA-5EDAF8A5087F}" type="presParOf" srcId="{1DBBCAA6-88BF-4753-BA3A-C3B30458F3F1}" destId="{17629F8C-2734-4F7A-A1F0-A7D720D2E881}" srcOrd="2" destOrd="0" presId="urn:microsoft.com/office/officeart/2008/layout/VerticalCurvedList"/>
    <dgm:cxn modelId="{18A5BA61-690F-4A6F-8C5E-6848972146CF}" type="presParOf" srcId="{1DBBCAA6-88BF-4753-BA3A-C3B30458F3F1}" destId="{1444B578-DAB0-47FC-88C2-4EAF30ACF258}" srcOrd="3" destOrd="0" presId="urn:microsoft.com/office/officeart/2008/layout/VerticalCurvedList"/>
    <dgm:cxn modelId="{7AA53580-1ABA-47E7-A8C7-F34794463B16}" type="presParOf" srcId="{7F7D9489-444F-4228-9CD5-363630FF4978}" destId="{957380DB-221D-4A49-A8DC-B3D15234F1F6}" srcOrd="1" destOrd="0" presId="urn:microsoft.com/office/officeart/2008/layout/VerticalCurvedList"/>
    <dgm:cxn modelId="{8DAF837C-E095-429B-AD13-0F180ADB54E8}" type="presParOf" srcId="{7F7D9489-444F-4228-9CD5-363630FF4978}" destId="{5D6458A3-E817-4158-9869-F5AFFA616908}" srcOrd="2" destOrd="0" presId="urn:microsoft.com/office/officeart/2008/layout/VerticalCurvedList"/>
    <dgm:cxn modelId="{85EB23CC-1363-4346-AE84-4DC4DEC312A3}" type="presParOf" srcId="{5D6458A3-E817-4158-9869-F5AFFA616908}" destId="{3D2CA713-F340-47DA-97E8-B92D322BB3B1}" srcOrd="0" destOrd="0" presId="urn:microsoft.com/office/officeart/2008/layout/VerticalCurvedList"/>
    <dgm:cxn modelId="{01763346-770C-466F-A316-0B9D7FC44786}" type="presParOf" srcId="{7F7D9489-444F-4228-9CD5-363630FF4978}" destId="{3CF6FB01-8DE1-4DC7-83E1-3FA54F88C941}" srcOrd="3" destOrd="0" presId="urn:microsoft.com/office/officeart/2008/layout/VerticalCurvedList"/>
    <dgm:cxn modelId="{2D97600B-BF3F-4872-86D4-18EAA23AAF29}" type="presParOf" srcId="{7F7D9489-444F-4228-9CD5-363630FF4978}" destId="{52641D79-9588-41E1-AC4A-C5339E73B4DE}" srcOrd="4" destOrd="0" presId="urn:microsoft.com/office/officeart/2008/layout/VerticalCurvedList"/>
    <dgm:cxn modelId="{30F2EF18-B0B1-4DC4-9316-D7009175DD8F}" type="presParOf" srcId="{52641D79-9588-41E1-AC4A-C5339E73B4DE}" destId="{B1C2C115-6FA5-4B26-A5AB-A80B7518A874}" srcOrd="0" destOrd="0" presId="urn:microsoft.com/office/officeart/2008/layout/VerticalCurvedList"/>
    <dgm:cxn modelId="{79CD0BC7-545D-46D6-9C4C-603ED404792F}" type="presParOf" srcId="{7F7D9489-444F-4228-9CD5-363630FF4978}" destId="{0998D671-1E57-4CEE-835E-F50FBF763041}" srcOrd="5" destOrd="0" presId="urn:microsoft.com/office/officeart/2008/layout/VerticalCurvedList"/>
    <dgm:cxn modelId="{E5076907-30C0-4FFF-BBE3-0ACED1626666}" type="presParOf" srcId="{7F7D9489-444F-4228-9CD5-363630FF4978}" destId="{7D991F3D-FC1E-4089-859D-C264C9DA2C0B}" srcOrd="6" destOrd="0" presId="urn:microsoft.com/office/officeart/2008/layout/VerticalCurvedList"/>
    <dgm:cxn modelId="{F4F007F5-59A5-4868-9F65-45A16C76443A}" type="presParOf" srcId="{7D991F3D-FC1E-4089-859D-C264C9DA2C0B}" destId="{91CDE0F7-A4B1-4706-BF67-DEF2A7A2A830}" srcOrd="0" destOrd="0" presId="urn:microsoft.com/office/officeart/2008/layout/VerticalCurvedList"/>
    <dgm:cxn modelId="{914CE825-4E7D-4901-9102-B921EF9A11E4}" type="presParOf" srcId="{7F7D9489-444F-4228-9CD5-363630FF4978}" destId="{29954B8A-7379-4F16-AD26-FB5D412DD05C}" srcOrd="7" destOrd="0" presId="urn:microsoft.com/office/officeart/2008/layout/VerticalCurvedList"/>
    <dgm:cxn modelId="{4EB3254E-1825-4E0A-A44A-2D611F848B1B}" type="presParOf" srcId="{7F7D9489-444F-4228-9CD5-363630FF4978}" destId="{C093B4B7-CE7F-4300-AF3C-D3E547776384}" srcOrd="8" destOrd="0" presId="urn:microsoft.com/office/officeart/2008/layout/VerticalCurvedList"/>
    <dgm:cxn modelId="{ABEEC3B1-FFE7-4AF7-9942-C767633FC38B}" type="presParOf" srcId="{C093B4B7-CE7F-4300-AF3C-D3E547776384}" destId="{4E239D53-D540-4941-8568-FECB03A741D2}" srcOrd="0" destOrd="0" presId="urn:microsoft.com/office/officeart/2008/layout/VerticalCurvedList"/>
    <dgm:cxn modelId="{E5B77C7A-3678-49DF-BCE6-29FF907E2070}" type="presParOf" srcId="{7F7D9489-444F-4228-9CD5-363630FF4978}" destId="{16107AC5-3D85-48D3-9042-A02B27532D00}" srcOrd="9" destOrd="0" presId="urn:microsoft.com/office/officeart/2008/layout/VerticalCurvedList"/>
    <dgm:cxn modelId="{9B27743D-2544-4AD6-8B3B-680E980A5171}" type="presParOf" srcId="{7F7D9489-444F-4228-9CD5-363630FF4978}" destId="{520EE2FD-D345-4206-91E9-1684D63F2147}" srcOrd="10" destOrd="0" presId="urn:microsoft.com/office/officeart/2008/layout/VerticalCurvedList"/>
    <dgm:cxn modelId="{13454F2F-9F41-4CD7-9669-518461178CC3}" type="presParOf" srcId="{520EE2FD-D345-4206-91E9-1684D63F2147}" destId="{28125AA2-093C-4819-B09C-61FB5F0A2189}" srcOrd="0" destOrd="0" presId="urn:microsoft.com/office/officeart/2008/layout/VerticalCurvedList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2A09BE-AFB7-4905-BBDE-C9F47D6C075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473C92-7B4F-4FDC-8B3F-017C323FA4EA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altLang="en-US" b="1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Mở</a:t>
          </a:r>
          <a:r>
            <a:rPr lang="en-US" altLang="en-US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b="1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đầu</a:t>
          </a:r>
          <a:r>
            <a:rPr lang="en-US" altLang="en-US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altLang="en-US" b="1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Khởi</a:t>
          </a:r>
          <a:r>
            <a:rPr lang="en-US" altLang="en-US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b="1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altLang="en-US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) </a:t>
          </a:r>
          <a:endParaRPr lang="en-US" dirty="0"/>
        </a:p>
      </dgm:t>
    </dgm:pt>
    <dgm:pt modelId="{2B7A0020-9C8B-4D5C-8554-45720C46346F}" type="parTrans" cxnId="{E0C495F9-CEC5-4B2F-B759-1D1C1C566012}">
      <dgm:prSet/>
      <dgm:spPr/>
      <dgm:t>
        <a:bodyPr/>
        <a:lstStyle/>
        <a:p>
          <a:endParaRPr lang="en-US"/>
        </a:p>
      </dgm:t>
    </dgm:pt>
    <dgm:pt modelId="{75CC7C19-AE09-4E81-A025-940F43EF3585}" type="sibTrans" cxnId="{E0C495F9-CEC5-4B2F-B759-1D1C1C566012}">
      <dgm:prSet/>
      <dgm:spPr/>
      <dgm:t>
        <a:bodyPr/>
        <a:lstStyle/>
        <a:p>
          <a:endParaRPr lang="en-US"/>
        </a:p>
      </dgm:t>
    </dgm:pt>
    <dgm:pt modelId="{3A247712-3455-436D-9AA9-2DEA2FF4E6ED}">
      <dgm:prSet phldrT="[Text]"/>
      <dgm:spPr>
        <a:solidFill>
          <a:srgbClr val="FFFF00"/>
        </a:solidFill>
      </dgm:spPr>
      <dgm:t>
        <a:bodyPr/>
        <a:lstStyle/>
        <a:p>
          <a:r>
            <a:rPr lang="en-US" altLang="en-US" b="1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Khám</a:t>
          </a:r>
          <a:r>
            <a:rPr lang="en-US" altLang="en-US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b="1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phá</a:t>
          </a:r>
          <a:endParaRPr lang="en-US" dirty="0"/>
        </a:p>
      </dgm:t>
    </dgm:pt>
    <dgm:pt modelId="{FDC4524E-EF72-43DC-B91F-16CC62C669CD}" type="parTrans" cxnId="{826999C8-53AD-4EA5-BF05-24614D99B6E6}">
      <dgm:prSet/>
      <dgm:spPr/>
      <dgm:t>
        <a:bodyPr/>
        <a:lstStyle/>
        <a:p>
          <a:endParaRPr lang="en-US"/>
        </a:p>
      </dgm:t>
    </dgm:pt>
    <dgm:pt modelId="{DEB2FDE9-142A-4EB2-BED0-3ADF64878105}" type="sibTrans" cxnId="{826999C8-53AD-4EA5-BF05-24614D99B6E6}">
      <dgm:prSet/>
      <dgm:spPr/>
      <dgm:t>
        <a:bodyPr/>
        <a:lstStyle/>
        <a:p>
          <a:endParaRPr lang="en-US"/>
        </a:p>
      </dgm:t>
    </dgm:pt>
    <dgm:pt modelId="{DDFC1CAA-98DC-4320-9F43-976880ECAA64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altLang="en-US" b="1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altLang="en-US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b="1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endParaRPr lang="en-US" dirty="0"/>
        </a:p>
      </dgm:t>
    </dgm:pt>
    <dgm:pt modelId="{841B43C4-6AFE-4DD0-B3B7-99214D840B52}" type="parTrans" cxnId="{7366A4DC-A4FC-42E5-BE74-81DCD506204D}">
      <dgm:prSet/>
      <dgm:spPr/>
      <dgm:t>
        <a:bodyPr/>
        <a:lstStyle/>
        <a:p>
          <a:endParaRPr lang="en-US"/>
        </a:p>
      </dgm:t>
    </dgm:pt>
    <dgm:pt modelId="{2F41D7B8-56BB-4696-A804-72D876B8F320}" type="sibTrans" cxnId="{7366A4DC-A4FC-42E5-BE74-81DCD506204D}">
      <dgm:prSet/>
      <dgm:spPr/>
      <dgm:t>
        <a:bodyPr/>
        <a:lstStyle/>
        <a:p>
          <a:endParaRPr lang="en-US"/>
        </a:p>
      </dgm:t>
    </dgm:pt>
    <dgm:pt modelId="{A36082CA-1C3F-479F-A443-E6600B5D5A88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altLang="en-US" b="1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Vận</a:t>
          </a:r>
          <a:r>
            <a:rPr lang="en-US" altLang="en-US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b="1" dirty="0" err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dụng</a:t>
          </a:r>
          <a:endParaRPr lang="en-US" dirty="0"/>
        </a:p>
      </dgm:t>
    </dgm:pt>
    <dgm:pt modelId="{AF5C01A6-A505-4036-89BA-FB0EFBB75969}" type="parTrans" cxnId="{9D5B5509-F3AC-49BF-9BCB-01FBAF96A471}">
      <dgm:prSet/>
      <dgm:spPr/>
      <dgm:t>
        <a:bodyPr/>
        <a:lstStyle/>
        <a:p>
          <a:endParaRPr lang="en-US"/>
        </a:p>
      </dgm:t>
    </dgm:pt>
    <dgm:pt modelId="{760C3252-EDD0-47C7-8094-966EB475E960}" type="sibTrans" cxnId="{9D5B5509-F3AC-49BF-9BCB-01FBAF96A471}">
      <dgm:prSet/>
      <dgm:spPr/>
      <dgm:t>
        <a:bodyPr/>
        <a:lstStyle/>
        <a:p>
          <a:endParaRPr lang="en-US"/>
        </a:p>
      </dgm:t>
    </dgm:pt>
    <dgm:pt modelId="{E232B97B-5399-413B-AC3F-91185C94FDB7}" type="pres">
      <dgm:prSet presAssocID="{E02A09BE-AFB7-4905-BBDE-C9F47D6C075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52373E-EF44-453F-9D6C-5A1613B55943}" type="pres">
      <dgm:prSet presAssocID="{85473C92-7B4F-4FDC-8B3F-017C323FA4EA}" presName="comp" presStyleCnt="0"/>
      <dgm:spPr/>
    </dgm:pt>
    <dgm:pt modelId="{A87364C3-B8F3-4489-B9D7-B1A7A31FB9F5}" type="pres">
      <dgm:prSet presAssocID="{85473C92-7B4F-4FDC-8B3F-017C323FA4EA}" presName="box" presStyleLbl="node1" presStyleIdx="0" presStyleCnt="4" custLinFactNeighborX="-708" custLinFactNeighborY="-92435"/>
      <dgm:spPr/>
      <dgm:t>
        <a:bodyPr/>
        <a:lstStyle/>
        <a:p>
          <a:endParaRPr lang="en-US"/>
        </a:p>
      </dgm:t>
    </dgm:pt>
    <dgm:pt modelId="{FE5D38E4-DD41-45C4-85CE-9ADCFE11C947}" type="pres">
      <dgm:prSet presAssocID="{85473C92-7B4F-4FDC-8B3F-017C323FA4EA}" presName="img" presStyleLbl="fgImgPlace1" presStyleIdx="0" presStyleCnt="4" custScaleX="49278" custScaleY="6033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D6617E3-3A0D-4DB6-8591-0BEA190AAE3B}" type="pres">
      <dgm:prSet presAssocID="{85473C92-7B4F-4FDC-8B3F-017C323FA4E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FBFBB1-4C83-455D-8E78-3B5E33E3358C}" type="pres">
      <dgm:prSet presAssocID="{75CC7C19-AE09-4E81-A025-940F43EF3585}" presName="spacer" presStyleCnt="0"/>
      <dgm:spPr/>
    </dgm:pt>
    <dgm:pt modelId="{541B1F64-641F-49BC-9EEE-80757616E69D}" type="pres">
      <dgm:prSet presAssocID="{3A247712-3455-436D-9AA9-2DEA2FF4E6ED}" presName="comp" presStyleCnt="0"/>
      <dgm:spPr/>
    </dgm:pt>
    <dgm:pt modelId="{2C5C461F-3EAD-4F78-A418-933563E2C995}" type="pres">
      <dgm:prSet presAssocID="{3A247712-3455-436D-9AA9-2DEA2FF4E6ED}" presName="box" presStyleLbl="node1" presStyleIdx="1" presStyleCnt="4" custLinFactNeighborX="354" custLinFactNeighborY="-9777"/>
      <dgm:spPr/>
      <dgm:t>
        <a:bodyPr/>
        <a:lstStyle/>
        <a:p>
          <a:endParaRPr lang="en-US"/>
        </a:p>
      </dgm:t>
    </dgm:pt>
    <dgm:pt modelId="{4E51783A-6DED-4081-B31E-0CE53918D0A6}" type="pres">
      <dgm:prSet presAssocID="{3A247712-3455-436D-9AA9-2DEA2FF4E6ED}" presName="img" presStyleLbl="fgImgPlace1" presStyleIdx="1" presStyleCnt="4" custScaleX="58369" custScaleY="6035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B09F086-D508-435A-8108-12EC4ED64F5F}" type="pres">
      <dgm:prSet presAssocID="{3A247712-3455-436D-9AA9-2DEA2FF4E6ED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B9EF91-BEF9-4D52-87F3-8F681C5ED2D5}" type="pres">
      <dgm:prSet presAssocID="{DEB2FDE9-142A-4EB2-BED0-3ADF64878105}" presName="spacer" presStyleCnt="0"/>
      <dgm:spPr/>
    </dgm:pt>
    <dgm:pt modelId="{AFB31733-4AFA-4EA0-BA29-AF8522D4F5D3}" type="pres">
      <dgm:prSet presAssocID="{DDFC1CAA-98DC-4320-9F43-976880ECAA64}" presName="comp" presStyleCnt="0"/>
      <dgm:spPr/>
    </dgm:pt>
    <dgm:pt modelId="{64186C0F-8AA6-4CF5-924D-1BE5D24A1781}" type="pres">
      <dgm:prSet presAssocID="{DDFC1CAA-98DC-4320-9F43-976880ECAA64}" presName="box" presStyleLbl="node1" presStyleIdx="2" presStyleCnt="4"/>
      <dgm:spPr/>
      <dgm:t>
        <a:bodyPr/>
        <a:lstStyle/>
        <a:p>
          <a:endParaRPr lang="en-US"/>
        </a:p>
      </dgm:t>
    </dgm:pt>
    <dgm:pt modelId="{457A4F16-14A7-414E-96EF-D1E835DD3EB3}" type="pres">
      <dgm:prSet presAssocID="{DDFC1CAA-98DC-4320-9F43-976880ECAA64}" presName="img" presStyleLbl="fgImgPlace1" presStyleIdx="2" presStyleCnt="4" custScaleX="75414" custScaleY="7870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09C1A96-240B-445B-AB6A-B69814E12507}" type="pres">
      <dgm:prSet presAssocID="{DDFC1CAA-98DC-4320-9F43-976880ECAA6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282E39-37AB-4AC5-AE9F-657E48AE6718}" type="pres">
      <dgm:prSet presAssocID="{2F41D7B8-56BB-4696-A804-72D876B8F320}" presName="spacer" presStyleCnt="0"/>
      <dgm:spPr/>
    </dgm:pt>
    <dgm:pt modelId="{28E60679-61C6-49EE-B846-BE578269C16A}" type="pres">
      <dgm:prSet presAssocID="{A36082CA-1C3F-479F-A443-E6600B5D5A88}" presName="comp" presStyleCnt="0"/>
      <dgm:spPr/>
    </dgm:pt>
    <dgm:pt modelId="{BC2B55C7-B710-485A-882D-67DBD8A68E97}" type="pres">
      <dgm:prSet presAssocID="{A36082CA-1C3F-479F-A443-E6600B5D5A88}" presName="box" presStyleLbl="node1" presStyleIdx="3" presStyleCnt="4"/>
      <dgm:spPr/>
      <dgm:t>
        <a:bodyPr/>
        <a:lstStyle/>
        <a:p>
          <a:endParaRPr lang="en-US"/>
        </a:p>
      </dgm:t>
    </dgm:pt>
    <dgm:pt modelId="{672F3282-9DAA-436E-94CC-C8F78327897D}" type="pres">
      <dgm:prSet presAssocID="{A36082CA-1C3F-479F-A443-E6600B5D5A88}" presName="img" presStyleLbl="fgImgPlace1" presStyleIdx="3" presStyleCnt="4" custScaleX="75414" custScaleY="8972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45E662E-9B52-4EA1-86AD-2724BBEBE405}" type="pres">
      <dgm:prSet presAssocID="{A36082CA-1C3F-479F-A443-E6600B5D5A8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6999C8-53AD-4EA5-BF05-24614D99B6E6}" srcId="{E02A09BE-AFB7-4905-BBDE-C9F47D6C0750}" destId="{3A247712-3455-436D-9AA9-2DEA2FF4E6ED}" srcOrd="1" destOrd="0" parTransId="{FDC4524E-EF72-43DC-B91F-16CC62C669CD}" sibTransId="{DEB2FDE9-142A-4EB2-BED0-3ADF64878105}"/>
    <dgm:cxn modelId="{7366A4DC-A4FC-42E5-BE74-81DCD506204D}" srcId="{E02A09BE-AFB7-4905-BBDE-C9F47D6C0750}" destId="{DDFC1CAA-98DC-4320-9F43-976880ECAA64}" srcOrd="2" destOrd="0" parTransId="{841B43C4-6AFE-4DD0-B3B7-99214D840B52}" sibTransId="{2F41D7B8-56BB-4696-A804-72D876B8F320}"/>
    <dgm:cxn modelId="{BDAE03D6-A268-4EA9-9D62-72793A5499D5}" type="presOf" srcId="{A36082CA-1C3F-479F-A443-E6600B5D5A88}" destId="{445E662E-9B52-4EA1-86AD-2724BBEBE405}" srcOrd="1" destOrd="0" presId="urn:microsoft.com/office/officeart/2005/8/layout/vList4"/>
    <dgm:cxn modelId="{9D5B5509-F3AC-49BF-9BCB-01FBAF96A471}" srcId="{E02A09BE-AFB7-4905-BBDE-C9F47D6C0750}" destId="{A36082CA-1C3F-479F-A443-E6600B5D5A88}" srcOrd="3" destOrd="0" parTransId="{AF5C01A6-A505-4036-89BA-FB0EFBB75969}" sibTransId="{760C3252-EDD0-47C7-8094-966EB475E960}"/>
    <dgm:cxn modelId="{79625587-EFA8-434D-9F62-818AF09D71EB}" type="presOf" srcId="{85473C92-7B4F-4FDC-8B3F-017C323FA4EA}" destId="{BD6617E3-3A0D-4DB6-8591-0BEA190AAE3B}" srcOrd="1" destOrd="0" presId="urn:microsoft.com/office/officeart/2005/8/layout/vList4"/>
    <dgm:cxn modelId="{2350682F-CFFE-476D-83A3-4297555ADAF8}" type="presOf" srcId="{DDFC1CAA-98DC-4320-9F43-976880ECAA64}" destId="{64186C0F-8AA6-4CF5-924D-1BE5D24A1781}" srcOrd="0" destOrd="0" presId="urn:microsoft.com/office/officeart/2005/8/layout/vList4"/>
    <dgm:cxn modelId="{922770F5-AAB1-45B4-B2A7-AD382759B2A5}" type="presOf" srcId="{3A247712-3455-436D-9AA9-2DEA2FF4E6ED}" destId="{0B09F086-D508-435A-8108-12EC4ED64F5F}" srcOrd="1" destOrd="0" presId="urn:microsoft.com/office/officeart/2005/8/layout/vList4"/>
    <dgm:cxn modelId="{D8D175CA-5073-4CD3-9075-9AA48E98CB5A}" type="presOf" srcId="{85473C92-7B4F-4FDC-8B3F-017C323FA4EA}" destId="{A87364C3-B8F3-4489-B9D7-B1A7A31FB9F5}" srcOrd="0" destOrd="0" presId="urn:microsoft.com/office/officeart/2005/8/layout/vList4"/>
    <dgm:cxn modelId="{9C955D6B-1BDE-4AB6-814C-2F845E6B0B31}" type="presOf" srcId="{3A247712-3455-436D-9AA9-2DEA2FF4E6ED}" destId="{2C5C461F-3EAD-4F78-A418-933563E2C995}" srcOrd="0" destOrd="0" presId="urn:microsoft.com/office/officeart/2005/8/layout/vList4"/>
    <dgm:cxn modelId="{F38F90CC-AFD3-4122-8556-1DD32116D109}" type="presOf" srcId="{E02A09BE-AFB7-4905-BBDE-C9F47D6C0750}" destId="{E232B97B-5399-413B-AC3F-91185C94FDB7}" srcOrd="0" destOrd="0" presId="urn:microsoft.com/office/officeart/2005/8/layout/vList4"/>
    <dgm:cxn modelId="{E0AB0B94-54D4-461B-B079-4EE53B2CC604}" type="presOf" srcId="{A36082CA-1C3F-479F-A443-E6600B5D5A88}" destId="{BC2B55C7-B710-485A-882D-67DBD8A68E97}" srcOrd="0" destOrd="0" presId="urn:microsoft.com/office/officeart/2005/8/layout/vList4"/>
    <dgm:cxn modelId="{DB692133-519D-466F-B5DE-49E7B89AA9CB}" type="presOf" srcId="{DDFC1CAA-98DC-4320-9F43-976880ECAA64}" destId="{C09C1A96-240B-445B-AB6A-B69814E12507}" srcOrd="1" destOrd="0" presId="urn:microsoft.com/office/officeart/2005/8/layout/vList4"/>
    <dgm:cxn modelId="{E0C495F9-CEC5-4B2F-B759-1D1C1C566012}" srcId="{E02A09BE-AFB7-4905-BBDE-C9F47D6C0750}" destId="{85473C92-7B4F-4FDC-8B3F-017C323FA4EA}" srcOrd="0" destOrd="0" parTransId="{2B7A0020-9C8B-4D5C-8554-45720C46346F}" sibTransId="{75CC7C19-AE09-4E81-A025-940F43EF3585}"/>
    <dgm:cxn modelId="{0F043397-1AF8-45DA-BA9A-904737A26997}" type="presParOf" srcId="{E232B97B-5399-413B-AC3F-91185C94FDB7}" destId="{4B52373E-EF44-453F-9D6C-5A1613B55943}" srcOrd="0" destOrd="0" presId="urn:microsoft.com/office/officeart/2005/8/layout/vList4"/>
    <dgm:cxn modelId="{D3A9B7B7-AC71-41F5-97AA-63B3DCCA6BF9}" type="presParOf" srcId="{4B52373E-EF44-453F-9D6C-5A1613B55943}" destId="{A87364C3-B8F3-4489-B9D7-B1A7A31FB9F5}" srcOrd="0" destOrd="0" presId="urn:microsoft.com/office/officeart/2005/8/layout/vList4"/>
    <dgm:cxn modelId="{24A50BD7-F664-4AC1-8437-B98795699F73}" type="presParOf" srcId="{4B52373E-EF44-453F-9D6C-5A1613B55943}" destId="{FE5D38E4-DD41-45C4-85CE-9ADCFE11C947}" srcOrd="1" destOrd="0" presId="urn:microsoft.com/office/officeart/2005/8/layout/vList4"/>
    <dgm:cxn modelId="{FE6A686E-F0D8-4EE4-B4EA-6BE3C15C1BF6}" type="presParOf" srcId="{4B52373E-EF44-453F-9D6C-5A1613B55943}" destId="{BD6617E3-3A0D-4DB6-8591-0BEA190AAE3B}" srcOrd="2" destOrd="0" presId="urn:microsoft.com/office/officeart/2005/8/layout/vList4"/>
    <dgm:cxn modelId="{DF012D88-E60F-42A2-8C01-E1BF591D1BAF}" type="presParOf" srcId="{E232B97B-5399-413B-AC3F-91185C94FDB7}" destId="{A8FBFBB1-4C83-455D-8E78-3B5E33E3358C}" srcOrd="1" destOrd="0" presId="urn:microsoft.com/office/officeart/2005/8/layout/vList4"/>
    <dgm:cxn modelId="{FFD87176-844F-4746-A866-40055D6446E4}" type="presParOf" srcId="{E232B97B-5399-413B-AC3F-91185C94FDB7}" destId="{541B1F64-641F-49BC-9EEE-80757616E69D}" srcOrd="2" destOrd="0" presId="urn:microsoft.com/office/officeart/2005/8/layout/vList4"/>
    <dgm:cxn modelId="{0FA9F4E6-2E31-464D-95F8-B92130900CB4}" type="presParOf" srcId="{541B1F64-641F-49BC-9EEE-80757616E69D}" destId="{2C5C461F-3EAD-4F78-A418-933563E2C995}" srcOrd="0" destOrd="0" presId="urn:microsoft.com/office/officeart/2005/8/layout/vList4"/>
    <dgm:cxn modelId="{58AEAA37-7070-44FD-BECA-28E6B68B3723}" type="presParOf" srcId="{541B1F64-641F-49BC-9EEE-80757616E69D}" destId="{4E51783A-6DED-4081-B31E-0CE53918D0A6}" srcOrd="1" destOrd="0" presId="urn:microsoft.com/office/officeart/2005/8/layout/vList4"/>
    <dgm:cxn modelId="{5ECFF2F4-C264-4F19-A570-E3C6229EF96A}" type="presParOf" srcId="{541B1F64-641F-49BC-9EEE-80757616E69D}" destId="{0B09F086-D508-435A-8108-12EC4ED64F5F}" srcOrd="2" destOrd="0" presId="urn:microsoft.com/office/officeart/2005/8/layout/vList4"/>
    <dgm:cxn modelId="{E9B91438-3050-4CD4-AB28-00BDC1CB577B}" type="presParOf" srcId="{E232B97B-5399-413B-AC3F-91185C94FDB7}" destId="{4CB9EF91-BEF9-4D52-87F3-8F681C5ED2D5}" srcOrd="3" destOrd="0" presId="urn:microsoft.com/office/officeart/2005/8/layout/vList4"/>
    <dgm:cxn modelId="{3D09D9E7-0DEC-4094-BF86-814B97EEBFBE}" type="presParOf" srcId="{E232B97B-5399-413B-AC3F-91185C94FDB7}" destId="{AFB31733-4AFA-4EA0-BA29-AF8522D4F5D3}" srcOrd="4" destOrd="0" presId="urn:microsoft.com/office/officeart/2005/8/layout/vList4"/>
    <dgm:cxn modelId="{129DAB40-20BF-4144-B32F-A2E63A13A62F}" type="presParOf" srcId="{AFB31733-4AFA-4EA0-BA29-AF8522D4F5D3}" destId="{64186C0F-8AA6-4CF5-924D-1BE5D24A1781}" srcOrd="0" destOrd="0" presId="urn:microsoft.com/office/officeart/2005/8/layout/vList4"/>
    <dgm:cxn modelId="{43D3119E-A0B3-4892-9EFC-143E149BF302}" type="presParOf" srcId="{AFB31733-4AFA-4EA0-BA29-AF8522D4F5D3}" destId="{457A4F16-14A7-414E-96EF-D1E835DD3EB3}" srcOrd="1" destOrd="0" presId="urn:microsoft.com/office/officeart/2005/8/layout/vList4"/>
    <dgm:cxn modelId="{33093FDA-4BA5-4D4D-BDD7-BA22F0685B83}" type="presParOf" srcId="{AFB31733-4AFA-4EA0-BA29-AF8522D4F5D3}" destId="{C09C1A96-240B-445B-AB6A-B69814E12507}" srcOrd="2" destOrd="0" presId="urn:microsoft.com/office/officeart/2005/8/layout/vList4"/>
    <dgm:cxn modelId="{3654B633-BB07-4ED9-A59A-756F4175470B}" type="presParOf" srcId="{E232B97B-5399-413B-AC3F-91185C94FDB7}" destId="{0D282E39-37AB-4AC5-AE9F-657E48AE6718}" srcOrd="5" destOrd="0" presId="urn:microsoft.com/office/officeart/2005/8/layout/vList4"/>
    <dgm:cxn modelId="{31D41DBF-33BD-4362-9E7A-305EC80A259B}" type="presParOf" srcId="{E232B97B-5399-413B-AC3F-91185C94FDB7}" destId="{28E60679-61C6-49EE-B846-BE578269C16A}" srcOrd="6" destOrd="0" presId="urn:microsoft.com/office/officeart/2005/8/layout/vList4"/>
    <dgm:cxn modelId="{01057BEF-2D32-4D99-A7E0-9130FDEFA98F}" type="presParOf" srcId="{28E60679-61C6-49EE-B846-BE578269C16A}" destId="{BC2B55C7-B710-485A-882D-67DBD8A68E97}" srcOrd="0" destOrd="0" presId="urn:microsoft.com/office/officeart/2005/8/layout/vList4"/>
    <dgm:cxn modelId="{15778ACE-364B-4423-994B-D5EB6E1D55F6}" type="presParOf" srcId="{28E60679-61C6-49EE-B846-BE578269C16A}" destId="{672F3282-9DAA-436E-94CC-C8F78327897D}" srcOrd="1" destOrd="0" presId="urn:microsoft.com/office/officeart/2005/8/layout/vList4"/>
    <dgm:cxn modelId="{91CEE0D8-B938-42E0-9CFF-2F08B6556E92}" type="presParOf" srcId="{28E60679-61C6-49EE-B846-BE578269C16A}" destId="{445E662E-9B52-4EA1-86AD-2724BBEBE405}" srcOrd="2" destOrd="0" presId="urn:microsoft.com/office/officeart/2005/8/layout/vList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36F95-6310-475B-9E72-08FC6C6E35F4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19C1B-3C8F-40F7-9893-EB8A78AFAF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0577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chốt</a:t>
            </a:r>
            <a:r>
              <a:rPr lang="en-US" baseline="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23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23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106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23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9076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911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8738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bg>
      <p:bgPr>
        <a:solidFill>
          <a:schemeClr val="accen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205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565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154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910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743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257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724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582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42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5697277-7A13-41CB-BDD9-5E93DD44B65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6199" y="508000"/>
            <a:ext cx="9567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mtClean="0"/>
          </a:p>
          <a:p>
            <a:pPr algn="ctr"/>
            <a:r>
              <a:rPr lang="en-US" sz="36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CHUYÊN ĐỀ TỰ NHIÊN VÀ XÃ HỘI LỚP 2</a:t>
            </a:r>
            <a:endParaRPr lang="en-US" sz="36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4266" y="1447799"/>
            <a:ext cx="5638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mtClean="0"/>
          </a:p>
          <a:p>
            <a:pPr algn="ctr"/>
            <a:r>
              <a:rPr lang="en-US" sz="24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Người thực hiện: Lê Thị Ngọc Luyên</a:t>
            </a:r>
            <a:endParaRPr lang="en-US" sz="24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67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7B99942-2880-460B-BD8D-6F56DB594E02}"/>
              </a:ext>
            </a:extLst>
          </p:cNvPr>
          <p:cNvSpPr/>
          <p:nvPr/>
        </p:nvSpPr>
        <p:spPr>
          <a:xfrm>
            <a:off x="536712" y="1801958"/>
            <a:ext cx="2773017" cy="30130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  <a:r>
              <a:rPr lang="en-US" sz="2000" b="1" i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b="1" i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000" b="1" i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i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000" b="1" i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bởi</a:t>
            </a:r>
            <a:r>
              <a:rPr lang="en-US" sz="2000" b="1" i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000" b="1" i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i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hấp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 HS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604497B9-5C72-4FB1-9917-2A5AECC95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52" t="29494" r="25749" b="10292"/>
          <a:stretch>
            <a:fillRect/>
          </a:stretch>
        </p:blipFill>
        <p:spPr bwMode="auto">
          <a:xfrm>
            <a:off x="4636793" y="584200"/>
            <a:ext cx="6235339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8">
            <a:extLst>
              <a:ext uri="{FF2B5EF4-FFF2-40B4-BE49-F238E27FC236}">
                <a16:creationId xmlns:a16="http://schemas.microsoft.com/office/drawing/2014/main" xmlns="" id="{29E486E2-C61F-4229-9485-214B86E53143}"/>
              </a:ext>
            </a:extLst>
          </p:cNvPr>
          <p:cNvSpPr/>
          <p:nvPr/>
        </p:nvSpPr>
        <p:spPr>
          <a:xfrm>
            <a:off x="3479860" y="2838013"/>
            <a:ext cx="914400" cy="711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nip Single Corner Rectangle 7"/>
          <p:cNvSpPr/>
          <p:nvPr/>
        </p:nvSpPr>
        <p:spPr>
          <a:xfrm>
            <a:off x="471057" y="729671"/>
            <a:ext cx="4137888" cy="1043712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</a:rPr>
              <a:t>Các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hđht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được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chỉ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dẫn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bằng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các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lô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gô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sinh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động</a:t>
            </a:r>
            <a:r>
              <a:rPr lang="en-US" sz="2400" dirty="0" smtClean="0">
                <a:solidFill>
                  <a:srgbClr val="C00000"/>
                </a:solidFill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</a:rPr>
              <a:t>hấp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dẫn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1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88145" y="674254"/>
            <a:ext cx="5772727" cy="923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/>
              <a:t>Có ba </a:t>
            </a:r>
            <a:r>
              <a:rPr lang="en-US" sz="3200" b="1" dirty="0" err="1" smtClean="0"/>
              <a:t>dạng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học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1690254" y="2078181"/>
            <a:ext cx="8636000" cy="3999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smtClean="0">
                <a:solidFill>
                  <a:srgbClr val="C00000"/>
                </a:solidFill>
              </a:rPr>
              <a:t>1. Dạng </a:t>
            </a:r>
            <a:r>
              <a:rPr lang="en-US" sz="2800" dirty="0" err="1" smtClean="0">
                <a:solidFill>
                  <a:srgbClr val="C00000"/>
                </a:solidFill>
              </a:rPr>
              <a:t>bài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hình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thành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kiến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thức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mới</a:t>
            </a:r>
            <a:r>
              <a:rPr lang="en-US" sz="2800" dirty="0" smtClean="0">
                <a:solidFill>
                  <a:srgbClr val="C00000"/>
                </a:solidFill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</a:rPr>
              <a:t>Đa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số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các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bài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trong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sách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giáo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khoa</a:t>
            </a:r>
            <a:endParaRPr lang="en-US" sz="2800" dirty="0" smtClean="0">
              <a:solidFill>
                <a:srgbClr val="C00000"/>
              </a:solidFill>
            </a:endParaRPr>
          </a:p>
          <a:p>
            <a:pPr lvl="0"/>
            <a:r>
              <a:rPr lang="en-US" sz="2800" smtClean="0">
                <a:solidFill>
                  <a:srgbClr val="C00000"/>
                </a:solidFill>
              </a:rPr>
              <a:t>2.  </a:t>
            </a:r>
            <a:r>
              <a:rPr lang="en-US" sz="2800" dirty="0" err="1" smtClean="0">
                <a:solidFill>
                  <a:srgbClr val="C00000"/>
                </a:solidFill>
              </a:rPr>
              <a:t>Dạng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bài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thực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hành</a:t>
            </a:r>
            <a:r>
              <a:rPr lang="en-US" sz="2800" dirty="0" smtClean="0">
                <a:solidFill>
                  <a:srgbClr val="C00000"/>
                </a:solidFill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</a:rPr>
              <a:t>Ví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dụ</a:t>
            </a:r>
            <a:r>
              <a:rPr lang="en-US" sz="2800" dirty="0" smtClean="0">
                <a:solidFill>
                  <a:srgbClr val="C00000"/>
                </a:solidFill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</a:rPr>
              <a:t>Bài</a:t>
            </a:r>
            <a:r>
              <a:rPr lang="en-US" sz="2800" dirty="0" smtClean="0">
                <a:solidFill>
                  <a:srgbClr val="C00000"/>
                </a:solidFill>
              </a:rPr>
              <a:t> 12. </a:t>
            </a:r>
            <a:r>
              <a:rPr lang="en-US" sz="2800" dirty="0" err="1" smtClean="0">
                <a:solidFill>
                  <a:srgbClr val="C00000"/>
                </a:solidFill>
              </a:rPr>
              <a:t>Thực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hành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mua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bán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hàng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hóa</a:t>
            </a:r>
            <a:r>
              <a:rPr lang="en-US" sz="2800" dirty="0" smtClean="0">
                <a:solidFill>
                  <a:srgbClr val="C00000"/>
                </a:solidFill>
              </a:rPr>
              <a:t>; </a:t>
            </a:r>
            <a:r>
              <a:rPr lang="en-US" sz="2800" dirty="0" err="1" smtClean="0">
                <a:solidFill>
                  <a:srgbClr val="C00000"/>
                </a:solidFill>
              </a:rPr>
              <a:t>Bài</a:t>
            </a:r>
            <a:r>
              <a:rPr lang="en-US" sz="2800" dirty="0" smtClean="0">
                <a:solidFill>
                  <a:srgbClr val="C00000"/>
                </a:solidFill>
              </a:rPr>
              <a:t> 30. </a:t>
            </a:r>
            <a:r>
              <a:rPr lang="en-US" sz="2800" dirty="0" err="1" smtClean="0">
                <a:solidFill>
                  <a:srgbClr val="C00000"/>
                </a:solidFill>
              </a:rPr>
              <a:t>Luyện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tập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ứng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phó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với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thiên</a:t>
            </a:r>
            <a:r>
              <a:rPr lang="en-US" sz="2800" dirty="0" smtClean="0">
                <a:solidFill>
                  <a:srgbClr val="C00000"/>
                </a:solidFill>
              </a:rPr>
              <a:t> tai…</a:t>
            </a:r>
          </a:p>
          <a:p>
            <a:pPr lvl="0"/>
            <a:r>
              <a:rPr lang="en-US" sz="2800" smtClean="0">
                <a:solidFill>
                  <a:srgbClr val="C00000"/>
                </a:solidFill>
              </a:rPr>
              <a:t>3. </a:t>
            </a:r>
            <a:r>
              <a:rPr lang="en-US" sz="2800" dirty="0" err="1" smtClean="0">
                <a:solidFill>
                  <a:srgbClr val="C00000"/>
                </a:solidFill>
              </a:rPr>
              <a:t>Dạng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bài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Ôn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tập</a:t>
            </a:r>
            <a:r>
              <a:rPr lang="en-US" sz="2800" dirty="0" smtClean="0">
                <a:solidFill>
                  <a:srgbClr val="C00000"/>
                </a:solidFill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</a:rPr>
              <a:t>tổng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kết</a:t>
            </a:r>
            <a:endParaRPr lang="en-US" sz="2800" dirty="0" smtClean="0">
              <a:solidFill>
                <a:srgbClr val="C00000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17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12</a:t>
            </a:fld>
            <a:endParaRPr lang="en" dirty="0"/>
          </a:p>
        </p:txBody>
      </p:sp>
      <p:sp>
        <p:nvSpPr>
          <p:cNvPr id="4" name="Rectangle 3"/>
          <p:cNvSpPr/>
          <p:nvPr/>
        </p:nvSpPr>
        <p:spPr>
          <a:xfrm>
            <a:off x="304800" y="2514602"/>
            <a:ext cx="4876800" cy="270843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just" eaLnBrk="0" hangingPunct="0"/>
            <a:r>
              <a:rPr lang="en-US" sz="2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Xuyên</a:t>
            </a:r>
            <a:r>
              <a:rPr lang="en-US" sz="2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cuốn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HS.</a:t>
            </a:r>
            <a:endParaRPr lang="en-US" sz="21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6329" y="1854202"/>
            <a:ext cx="7073604" cy="4247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1. XÂY DỰNG TUYẾN NHÂN VẬT XUYÊN SUỐT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70" y="157319"/>
            <a:ext cx="1673884" cy="1498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4401" y="2311400"/>
            <a:ext cx="5355351" cy="297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85067" y="482601"/>
            <a:ext cx="534246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III. NHỮNG ĐiỂM MỚI: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964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/>
        </p:nvSpPr>
        <p:spPr>
          <a:xfrm flipV="1">
            <a:off x="8835" y="-228600"/>
            <a:ext cx="12183165" cy="2304995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-228600"/>
            <a:ext cx="2683707" cy="2229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208866" y="338672"/>
            <a:ext cx="7196667" cy="86177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CHỐT NĂNG LỰC VÀ PHẨM CHẤT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 MỖI BÀI HỌC, CHỦ ĐỀ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304800" y="2311400"/>
            <a:ext cx="4876800" cy="4546600"/>
            <a:chOff x="150229" y="1532307"/>
            <a:chExt cx="5211983" cy="3299892"/>
          </a:xfrm>
        </p:grpSpPr>
        <p:sp>
          <p:nvSpPr>
            <p:cNvPr id="12" name="Snip Single Corner Rectangle 11"/>
            <p:cNvSpPr/>
            <p:nvPr/>
          </p:nvSpPr>
          <p:spPr>
            <a:xfrm>
              <a:off x="150229" y="1532307"/>
              <a:ext cx="5211983" cy="3299892"/>
            </a:xfrm>
            <a:prstGeom prst="snip1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2907" y="2190989"/>
              <a:ext cx="4212418" cy="335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1" hangingPunct="1"/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98037" y="2209801"/>
            <a:ext cx="3969163" cy="469358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lõi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Qua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HS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4800" y="6172200"/>
            <a:ext cx="5658081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700" dirty="0" err="1" smtClean="0"/>
              <a:t>Bài</a:t>
            </a:r>
            <a:r>
              <a:rPr lang="en-US" sz="2700" dirty="0" smtClean="0"/>
              <a:t> 30: </a:t>
            </a:r>
            <a:r>
              <a:rPr lang="en-US" sz="2700" dirty="0" err="1" smtClean="0"/>
              <a:t>Luyện</a:t>
            </a:r>
            <a:r>
              <a:rPr lang="en-US" sz="2700" dirty="0" smtClean="0"/>
              <a:t> </a:t>
            </a:r>
            <a:r>
              <a:rPr lang="en-US" sz="2700" dirty="0" err="1" smtClean="0"/>
              <a:t>tập</a:t>
            </a:r>
            <a:r>
              <a:rPr lang="en-US" sz="2700" dirty="0" smtClean="0"/>
              <a:t> </a:t>
            </a:r>
            <a:r>
              <a:rPr lang="en-US" sz="2700" dirty="0" err="1" smtClean="0"/>
              <a:t>ứng</a:t>
            </a:r>
            <a:r>
              <a:rPr lang="en-US" sz="2700" dirty="0" smtClean="0"/>
              <a:t> </a:t>
            </a:r>
            <a:r>
              <a:rPr lang="en-US" sz="2700" dirty="0" err="1" smtClean="0"/>
              <a:t>phó</a:t>
            </a:r>
            <a:r>
              <a:rPr lang="en-US" sz="2700" dirty="0" smtClean="0"/>
              <a:t> </a:t>
            </a:r>
            <a:r>
              <a:rPr lang="en-US" sz="2700" dirty="0" err="1" smtClean="0"/>
              <a:t>với</a:t>
            </a:r>
            <a:r>
              <a:rPr lang="en-US" sz="2700" dirty="0" smtClean="0"/>
              <a:t> </a:t>
            </a:r>
            <a:r>
              <a:rPr lang="en-US" sz="2700" dirty="0" err="1" smtClean="0"/>
              <a:t>thiên</a:t>
            </a:r>
            <a:r>
              <a:rPr lang="en-US" sz="2700" dirty="0" smtClean="0"/>
              <a:t> tai</a:t>
            </a:r>
            <a:endParaRPr lang="en-US" sz="2700" dirty="0"/>
          </a:p>
        </p:txBody>
      </p:sp>
      <p:pic>
        <p:nvPicPr>
          <p:cNvPr id="11" name="Picture 10" descr="CamScanner 12-30-2020 15.34_3.jpg"/>
          <p:cNvPicPr>
            <a:picLocks noChangeAspect="1"/>
          </p:cNvPicPr>
          <p:nvPr/>
        </p:nvPicPr>
        <p:blipFill>
          <a:blip r:embed="rId4"/>
          <a:srcRect r="1504" b="6306"/>
          <a:stretch>
            <a:fillRect/>
          </a:stretch>
        </p:blipFill>
        <p:spPr>
          <a:xfrm>
            <a:off x="5283199" y="2413000"/>
            <a:ext cx="6506308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479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/>
        </p:nvSpPr>
        <p:spPr>
          <a:xfrm flipV="1">
            <a:off x="0" y="0"/>
            <a:ext cx="12183165" cy="1680000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8" y="81556"/>
            <a:ext cx="2805985" cy="2331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276600" y="347133"/>
            <a:ext cx="7128934" cy="4924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HS ĐƯỢC LÀM SẢN PHẨM HỌC TẬP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304800" y="2413001"/>
            <a:ext cx="5791200" cy="4028731"/>
            <a:chOff x="150229" y="1679788"/>
            <a:chExt cx="4886234" cy="3152411"/>
          </a:xfrm>
        </p:grpSpPr>
        <p:sp>
          <p:nvSpPr>
            <p:cNvPr id="7" name="Snip Single Corner Rectangle 6"/>
            <p:cNvSpPr/>
            <p:nvPr/>
          </p:nvSpPr>
          <p:spPr>
            <a:xfrm>
              <a:off x="150229" y="1679788"/>
              <a:ext cx="4886234" cy="3152411"/>
            </a:xfrm>
            <a:prstGeom prst="snip1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42422" y="1763020"/>
              <a:ext cx="4363658" cy="2962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 eaLnBrk="1" hangingPunct="1">
                <a:buFontTx/>
                <a:buChar char="-"/>
              </a:pP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HS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lực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 phẩm học tập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KQHT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xong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 eaLnBrk="1" hangingPunct="1">
                <a:buFontTx/>
                <a:buChar char="-"/>
              </a:pP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Khung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ý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KQHT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HS. 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GV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căn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HS. </a:t>
              </a:r>
            </a:p>
          </p:txBody>
        </p:sp>
      </p:grp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xmlns="" id="{8A11A3FD-C41C-4BFC-9C01-555361FEB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30187" y="1759364"/>
            <a:ext cx="6913591" cy="4281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925E091-5801-4BE1-B7B9-0BAEF27AE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7309" y="6077526"/>
            <a:ext cx="6474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00FF"/>
                </a:solidFill>
              </a:rPr>
              <a:t>Bài</a:t>
            </a:r>
            <a:r>
              <a:rPr lang="en-US" altLang="en-US" sz="2400" dirty="0">
                <a:solidFill>
                  <a:srgbClr val="0000FF"/>
                </a:solidFill>
              </a:rPr>
              <a:t> 27: </a:t>
            </a:r>
            <a:r>
              <a:rPr lang="en-US" altLang="en-US" sz="2400" dirty="0" err="1">
                <a:solidFill>
                  <a:srgbClr val="0000FF"/>
                </a:solidFill>
              </a:rPr>
              <a:t>Ôn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tập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chủ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đề</a:t>
            </a:r>
            <a:r>
              <a:rPr lang="en-US" altLang="en-US" sz="2400" dirty="0">
                <a:solidFill>
                  <a:srgbClr val="0000FF"/>
                </a:solidFill>
              </a:rPr>
              <a:t> Con </a:t>
            </a:r>
            <a:r>
              <a:rPr lang="en-US" altLang="en-US" sz="2400" dirty="0" err="1">
                <a:solidFill>
                  <a:srgbClr val="0000FF"/>
                </a:solidFill>
              </a:rPr>
              <a:t>người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Sức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khỏe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042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/>
        </p:nvSpPr>
        <p:spPr>
          <a:xfrm flipV="1">
            <a:off x="0" y="0"/>
            <a:ext cx="12183165" cy="1680000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2805985" cy="1679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259666" y="313267"/>
            <a:ext cx="7188200" cy="4924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HS ĐƯỢC LÀM SẢN PHẨM HỌC TẬP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" y="6070600"/>
            <a:ext cx="5994400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 err="1" smtClean="0"/>
              <a:t>Bài</a:t>
            </a:r>
            <a:r>
              <a:rPr lang="en-US" sz="2700" dirty="0" smtClean="0"/>
              <a:t> 5: </a:t>
            </a:r>
            <a:r>
              <a:rPr lang="en-US" sz="2700" dirty="0" err="1" smtClean="0"/>
              <a:t>Ôn</a:t>
            </a:r>
            <a:r>
              <a:rPr lang="en-US" sz="2700" dirty="0" smtClean="0"/>
              <a:t> </a:t>
            </a:r>
            <a:r>
              <a:rPr lang="en-US" sz="2700" dirty="0" err="1" smtClean="0"/>
              <a:t>tập</a:t>
            </a:r>
            <a:r>
              <a:rPr lang="en-US" sz="2700" dirty="0" smtClean="0"/>
              <a:t> </a:t>
            </a:r>
            <a:r>
              <a:rPr lang="en-US" sz="2700" dirty="0" err="1" smtClean="0"/>
              <a:t>chủ</a:t>
            </a:r>
            <a:r>
              <a:rPr lang="en-US" sz="2700" dirty="0" smtClean="0"/>
              <a:t> </a:t>
            </a:r>
            <a:r>
              <a:rPr lang="en-US" sz="2700" dirty="0" err="1" smtClean="0"/>
              <a:t>đề</a:t>
            </a:r>
            <a:r>
              <a:rPr lang="en-US" sz="2700" dirty="0" smtClean="0"/>
              <a:t> </a:t>
            </a:r>
            <a:r>
              <a:rPr lang="en-US" sz="2700" dirty="0" err="1" smtClean="0"/>
              <a:t>Gia</a:t>
            </a:r>
            <a:r>
              <a:rPr lang="en-US" sz="2700" dirty="0" smtClean="0"/>
              <a:t> </a:t>
            </a:r>
            <a:r>
              <a:rPr lang="en-US" sz="2700" dirty="0" err="1" smtClean="0"/>
              <a:t>đình</a:t>
            </a:r>
            <a:endParaRPr lang="en-US" sz="2700" dirty="0"/>
          </a:p>
        </p:txBody>
      </p:sp>
      <p:sp>
        <p:nvSpPr>
          <p:cNvPr id="14" name="Rectangle 13"/>
          <p:cNvSpPr/>
          <p:nvPr/>
        </p:nvSpPr>
        <p:spPr>
          <a:xfrm>
            <a:off x="6197600" y="5969000"/>
            <a:ext cx="5994400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 err="1" smtClean="0">
                <a:latin typeface="Arial Narrow" pitchFamily="34" charset="0"/>
              </a:rPr>
              <a:t>Bài</a:t>
            </a:r>
            <a:r>
              <a:rPr lang="en-US" sz="2700" dirty="0" smtClean="0">
                <a:latin typeface="Arial Narrow" pitchFamily="34" charset="0"/>
              </a:rPr>
              <a:t> 15: </a:t>
            </a:r>
            <a:r>
              <a:rPr lang="en-US" sz="2700" dirty="0" err="1" smtClean="0">
                <a:latin typeface="Arial Narrow" pitchFamily="34" charset="0"/>
              </a:rPr>
              <a:t>Ôn</a:t>
            </a:r>
            <a:r>
              <a:rPr lang="en-US" sz="2700" dirty="0" smtClean="0">
                <a:latin typeface="Arial Narrow" pitchFamily="34" charset="0"/>
              </a:rPr>
              <a:t> </a:t>
            </a:r>
            <a:r>
              <a:rPr lang="en-US" sz="2700" dirty="0" err="1" smtClean="0">
                <a:latin typeface="Arial Narrow" pitchFamily="34" charset="0"/>
              </a:rPr>
              <a:t>tập</a:t>
            </a:r>
            <a:r>
              <a:rPr lang="en-US" sz="2700" dirty="0" smtClean="0">
                <a:latin typeface="Arial Narrow" pitchFamily="34" charset="0"/>
              </a:rPr>
              <a:t> </a:t>
            </a:r>
            <a:r>
              <a:rPr lang="en-US" sz="2700" dirty="0" err="1" smtClean="0">
                <a:latin typeface="Arial Narrow" pitchFamily="34" charset="0"/>
              </a:rPr>
              <a:t>chủ</a:t>
            </a:r>
            <a:r>
              <a:rPr lang="en-US" sz="2700" dirty="0" smtClean="0">
                <a:latin typeface="Arial Narrow" pitchFamily="34" charset="0"/>
              </a:rPr>
              <a:t> </a:t>
            </a:r>
            <a:r>
              <a:rPr lang="en-US" sz="2700" dirty="0" err="1" smtClean="0">
                <a:latin typeface="Arial Narrow" pitchFamily="34" charset="0"/>
              </a:rPr>
              <a:t>đề</a:t>
            </a:r>
            <a:r>
              <a:rPr lang="en-US" sz="2700" dirty="0" smtClean="0">
                <a:latin typeface="Arial Narrow" pitchFamily="34" charset="0"/>
              </a:rPr>
              <a:t> </a:t>
            </a:r>
            <a:r>
              <a:rPr lang="en-US" sz="2700" dirty="0" err="1" smtClean="0">
                <a:latin typeface="Arial Narrow" pitchFamily="34" charset="0"/>
              </a:rPr>
              <a:t>Cộng</a:t>
            </a:r>
            <a:r>
              <a:rPr lang="en-US" sz="2700" dirty="0" smtClean="0">
                <a:latin typeface="Arial Narrow" pitchFamily="34" charset="0"/>
              </a:rPr>
              <a:t> </a:t>
            </a:r>
            <a:r>
              <a:rPr lang="en-US" sz="2700" dirty="0" err="1" smtClean="0">
                <a:latin typeface="Arial Narrow" pitchFamily="34" charset="0"/>
              </a:rPr>
              <a:t>đồng</a:t>
            </a:r>
            <a:r>
              <a:rPr lang="en-US" sz="2700" dirty="0" smtClean="0">
                <a:latin typeface="Arial Narrow" pitchFamily="34" charset="0"/>
              </a:rPr>
              <a:t> </a:t>
            </a:r>
            <a:r>
              <a:rPr lang="en-US" sz="2700" dirty="0" err="1" smtClean="0">
                <a:latin typeface="Arial Narrow" pitchFamily="34" charset="0"/>
              </a:rPr>
              <a:t>địa</a:t>
            </a:r>
            <a:r>
              <a:rPr lang="en-US" sz="2700" dirty="0" smtClean="0">
                <a:latin typeface="Arial Narrow" pitchFamily="34" charset="0"/>
              </a:rPr>
              <a:t> </a:t>
            </a:r>
            <a:r>
              <a:rPr lang="en-US" sz="2700" dirty="0" err="1" smtClean="0">
                <a:latin typeface="Arial Narrow" pitchFamily="34" charset="0"/>
              </a:rPr>
              <a:t>phương</a:t>
            </a:r>
            <a:endParaRPr lang="en-US" sz="2700" dirty="0">
              <a:latin typeface="Arial Narrow" pitchFamily="34" charset="0"/>
            </a:endParaRPr>
          </a:p>
        </p:txBody>
      </p:sp>
      <p:pic>
        <p:nvPicPr>
          <p:cNvPr id="10" name="Picture 9" descr="CamScanner 12-30-2020 15.34_5.jpg"/>
          <p:cNvPicPr>
            <a:picLocks noChangeAspect="1"/>
          </p:cNvPicPr>
          <p:nvPr/>
        </p:nvPicPr>
        <p:blipFill>
          <a:blip r:embed="rId4"/>
          <a:srcRect r="846" b="5724"/>
          <a:stretch>
            <a:fillRect/>
          </a:stretch>
        </p:blipFill>
        <p:spPr>
          <a:xfrm>
            <a:off x="101601" y="1905000"/>
            <a:ext cx="5967207" cy="3860800"/>
          </a:xfrm>
          <a:prstGeom prst="rect">
            <a:avLst/>
          </a:prstGeom>
        </p:spPr>
      </p:pic>
      <p:pic>
        <p:nvPicPr>
          <p:cNvPr id="11" name="Picture 10" descr="CamScanner 12-30-2020 15.34_6.jpg"/>
          <p:cNvPicPr>
            <a:picLocks noChangeAspect="1"/>
          </p:cNvPicPr>
          <p:nvPr/>
        </p:nvPicPr>
        <p:blipFill>
          <a:blip r:embed="rId5"/>
          <a:srcRect l="1806" r="2789" b="5556"/>
          <a:stretch>
            <a:fillRect/>
          </a:stretch>
        </p:blipFill>
        <p:spPr>
          <a:xfrm>
            <a:off x="6197600" y="1803401"/>
            <a:ext cx="5994400" cy="393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603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625"/>
            <a:ext cx="12198284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AA675A3B-511C-4610-91F3-589E985282EC}"/>
              </a:ext>
            </a:extLst>
          </p:cNvPr>
          <p:cNvSpPr txBox="1">
            <a:spLocks/>
          </p:cNvSpPr>
          <p:nvPr/>
        </p:nvSpPr>
        <p:spPr>
          <a:xfrm>
            <a:off x="3071190" y="681037"/>
            <a:ext cx="5215421" cy="832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F811A7-E8CB-4A16-9281-3CDE817D7A58}"/>
              </a:ext>
            </a:extLst>
          </p:cNvPr>
          <p:cNvSpPr txBox="1"/>
          <p:nvPr/>
        </p:nvSpPr>
        <p:spPr>
          <a:xfrm>
            <a:off x="2713838" y="1042025"/>
            <a:ext cx="4406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DỰ 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 HỌC TẬP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81971B-36E1-4F5B-A5A4-989F8075C4C2}"/>
              </a:ext>
            </a:extLst>
          </p:cNvPr>
          <p:cNvSpPr txBox="1"/>
          <p:nvPr/>
        </p:nvSpPr>
        <p:spPr>
          <a:xfrm>
            <a:off x="1090570" y="1800037"/>
            <a:ext cx="10209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err="1" smtClean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b="1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HS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quen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2, HS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ở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CC2302-3B99-423F-A18F-471157A8F4E5}"/>
              </a:ext>
            </a:extLst>
          </p:cNvPr>
          <p:cNvSpPr txBox="1"/>
          <p:nvPr/>
        </p:nvSpPr>
        <p:spPr>
          <a:xfrm>
            <a:off x="1090570" y="4256548"/>
            <a:ext cx="102094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79758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/>
        </p:nvSpPr>
        <p:spPr>
          <a:xfrm flipV="1">
            <a:off x="101600" y="-127000"/>
            <a:ext cx="12293600" cy="1625600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9" y="-121645"/>
            <a:ext cx="2439148" cy="1620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nip Single Corner Rectangle 8"/>
          <p:cNvSpPr/>
          <p:nvPr/>
        </p:nvSpPr>
        <p:spPr>
          <a:xfrm>
            <a:off x="304800" y="2108200"/>
            <a:ext cx="3556000" cy="4470400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dirty="0" err="1" smtClean="0">
                <a:solidFill>
                  <a:srgbClr val="0000FF"/>
                </a:solidFill>
              </a:rPr>
              <a:t>Dự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án</a:t>
            </a:r>
            <a:r>
              <a:rPr lang="en-US" sz="3200" dirty="0" smtClean="0">
                <a:solidFill>
                  <a:srgbClr val="0000FF"/>
                </a:solidFill>
              </a:rPr>
              <a:t> “</a:t>
            </a:r>
            <a:r>
              <a:rPr lang="en-US" sz="3200" dirty="0" err="1" smtClean="0">
                <a:solidFill>
                  <a:srgbClr val="0000FF"/>
                </a:solidFill>
              </a:rPr>
              <a:t>Làm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xanh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trường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lớp</a:t>
            </a:r>
            <a:r>
              <a:rPr lang="en-US" sz="3200" dirty="0" smtClean="0">
                <a:solidFill>
                  <a:srgbClr val="0000FF"/>
                </a:solidFill>
              </a:rPr>
              <a:t>”</a:t>
            </a:r>
          </a:p>
          <a:p>
            <a:pPr algn="ctr"/>
            <a:r>
              <a:rPr lang="en-US" sz="3200" dirty="0" err="1" smtClean="0">
                <a:solidFill>
                  <a:srgbClr val="0000FF"/>
                </a:solidFill>
              </a:rPr>
              <a:t>Chủ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đề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Trường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học</a:t>
            </a:r>
            <a:r>
              <a:rPr lang="en-US" sz="3200" dirty="0" smtClean="0">
                <a:solidFill>
                  <a:srgbClr val="0000FF"/>
                </a:solidFill>
              </a:rPr>
              <a:t>; </a:t>
            </a:r>
          </a:p>
          <a:p>
            <a:pPr algn="ctr"/>
            <a:r>
              <a:rPr lang="en-US" sz="3200" dirty="0" err="1" smtClean="0">
                <a:solidFill>
                  <a:srgbClr val="0000FF"/>
                </a:solidFill>
              </a:rPr>
              <a:t>Bài</a:t>
            </a:r>
            <a:r>
              <a:rPr lang="en-US" sz="3200" dirty="0" smtClean="0">
                <a:solidFill>
                  <a:srgbClr val="0000FF"/>
                </a:solidFill>
              </a:rPr>
              <a:t> 9. </a:t>
            </a:r>
            <a:r>
              <a:rPr lang="en-US" sz="3200" dirty="0" err="1" smtClean="0">
                <a:solidFill>
                  <a:srgbClr val="0000FF"/>
                </a:solidFill>
              </a:rPr>
              <a:t>Giữ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vệ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sinh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trường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học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7" name="Picture 6" descr="CamScanner 12-30-2020 15.34_4.jpg"/>
          <p:cNvPicPr>
            <a:picLocks noChangeAspect="1"/>
          </p:cNvPicPr>
          <p:nvPr/>
        </p:nvPicPr>
        <p:blipFill>
          <a:blip r:embed="rId4"/>
          <a:srcRect t="4707" r="1653" b="5178"/>
          <a:stretch>
            <a:fillRect/>
          </a:stretch>
        </p:blipFill>
        <p:spPr>
          <a:xfrm>
            <a:off x="4525818" y="1653309"/>
            <a:ext cx="5495636" cy="486294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AA675A3B-511C-4610-91F3-589E985282EC}"/>
              </a:ext>
            </a:extLst>
          </p:cNvPr>
          <p:cNvSpPr txBox="1">
            <a:spLocks/>
          </p:cNvSpPr>
          <p:nvPr/>
        </p:nvSpPr>
        <p:spPr>
          <a:xfrm>
            <a:off x="3182026" y="339292"/>
            <a:ext cx="5215421" cy="832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F811A7-E8CB-4A16-9281-3CDE817D7A58}"/>
              </a:ext>
            </a:extLst>
          </p:cNvPr>
          <p:cNvSpPr txBox="1"/>
          <p:nvPr/>
        </p:nvSpPr>
        <p:spPr>
          <a:xfrm>
            <a:off x="2778492" y="413952"/>
            <a:ext cx="6822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8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4.HS được tham gia </a:t>
            </a:r>
            <a:r>
              <a:rPr lang="en-US" alt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 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 HỌC TẬP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370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84" y="0"/>
            <a:ext cx="12198284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xmlns="" id="{10C4765D-9EE1-4CB3-9B4D-96F5443BC9C7}"/>
              </a:ext>
            </a:extLst>
          </p:cNvPr>
          <p:cNvSpPr txBox="1">
            <a:spLocks/>
          </p:cNvSpPr>
          <p:nvPr/>
        </p:nvSpPr>
        <p:spPr>
          <a:xfrm>
            <a:off x="3117271" y="349532"/>
            <a:ext cx="6781737" cy="834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533858-BB64-4404-983E-4C413F65D2E6}"/>
              </a:ext>
            </a:extLst>
          </p:cNvPr>
          <p:cNvSpPr txBox="1"/>
          <p:nvPr/>
        </p:nvSpPr>
        <p:spPr>
          <a:xfrm>
            <a:off x="2573867" y="397692"/>
            <a:ext cx="5020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9746" y="1256145"/>
            <a:ext cx="10686472" cy="49229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sách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có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nhiều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tình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huống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</a:rPr>
              <a:t> HS </a:t>
            </a:r>
            <a:r>
              <a:rPr lang="en-US" sz="2800" dirty="0" err="1" smtClean="0">
                <a:solidFill>
                  <a:srgbClr val="0000FF"/>
                </a:solidFill>
              </a:rPr>
              <a:t>xử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lí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</a:rPr>
              <a:t>Điều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này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giúp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các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em</a:t>
            </a:r>
            <a:r>
              <a:rPr lang="en-US" sz="2800" dirty="0" smtClean="0">
                <a:solidFill>
                  <a:srgbClr val="0000FF"/>
                </a:solidFill>
              </a:rPr>
              <a:t> HS </a:t>
            </a:r>
            <a:r>
              <a:rPr lang="en-US" sz="2800" dirty="0" err="1" smtClean="0">
                <a:solidFill>
                  <a:srgbClr val="0000FF"/>
                </a:solidFill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học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theo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các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năng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lực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khác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nhau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thể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hiện</a:t>
            </a:r>
            <a:r>
              <a:rPr lang="en-US" sz="2800" dirty="0" smtClean="0">
                <a:solidFill>
                  <a:srgbClr val="0000FF"/>
                </a:solidFill>
              </a:rPr>
              <a:t> ở </a:t>
            </a:r>
            <a:r>
              <a:rPr lang="en-US" sz="2800" dirty="0" err="1" smtClean="0">
                <a:solidFill>
                  <a:srgbClr val="0000FF"/>
                </a:solidFill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xử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lí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tình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huống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mình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</a:p>
          <a:p>
            <a:pPr lvl="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Yêu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cầu</a:t>
            </a:r>
            <a:r>
              <a:rPr lang="en-US" sz="2800" dirty="0" smtClean="0">
                <a:solidFill>
                  <a:srgbClr val="0000FF"/>
                </a:solidFill>
              </a:rPr>
              <a:t> HS </a:t>
            </a:r>
            <a:r>
              <a:rPr lang="en-US" sz="2800" dirty="0" err="1" smtClean="0">
                <a:solidFill>
                  <a:srgbClr val="0000FF"/>
                </a:solidFill>
              </a:rPr>
              <a:t>đưa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ra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nhận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xét</a:t>
            </a:r>
            <a:r>
              <a:rPr lang="en-US" sz="2800" dirty="0" smtClean="0">
                <a:solidFill>
                  <a:srgbClr val="0000FF"/>
                </a:solidFill>
              </a:rPr>
              <a:t> /ý </a:t>
            </a:r>
            <a:r>
              <a:rPr lang="en-US" sz="2800" dirty="0" err="1" smtClean="0">
                <a:solidFill>
                  <a:srgbClr val="0000FF"/>
                </a:solidFill>
              </a:rPr>
              <a:t>kiến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cá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nhân</a:t>
            </a:r>
            <a:r>
              <a:rPr lang="en-US" sz="2800" dirty="0" smtClean="0">
                <a:solidFill>
                  <a:srgbClr val="0000FF"/>
                </a:solidFill>
              </a:rPr>
              <a:t>: VD </a:t>
            </a:r>
            <a:r>
              <a:rPr lang="en-US" sz="2800" dirty="0" err="1" smtClean="0">
                <a:solidFill>
                  <a:srgbClr val="0000FF"/>
                </a:solidFill>
              </a:rPr>
              <a:t>bài</a:t>
            </a:r>
            <a:r>
              <a:rPr lang="en-US" sz="2800" dirty="0" smtClean="0">
                <a:solidFill>
                  <a:srgbClr val="0000FF"/>
                </a:solidFill>
              </a:rPr>
              <a:t> 27: </a:t>
            </a:r>
            <a:r>
              <a:rPr lang="en-US" sz="2800" dirty="0" err="1" smtClean="0">
                <a:solidFill>
                  <a:srgbClr val="0000FF"/>
                </a:solidFill>
              </a:rPr>
              <a:t>Em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nói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gì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khuyên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người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thân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bỏ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thuốc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lá</a:t>
            </a:r>
            <a:r>
              <a:rPr lang="en-US" sz="2800" dirty="0" smtClean="0">
                <a:solidFill>
                  <a:srgbClr val="0000FF"/>
                </a:solidFill>
              </a:rPr>
              <a:t>; </a:t>
            </a:r>
            <a:r>
              <a:rPr lang="en-US" sz="2800" dirty="0" err="1" smtClean="0">
                <a:solidFill>
                  <a:srgbClr val="0000FF"/>
                </a:solidFill>
              </a:rPr>
              <a:t>Bài</a:t>
            </a:r>
            <a:r>
              <a:rPr lang="en-US" sz="2800" dirty="0" smtClean="0">
                <a:solidFill>
                  <a:srgbClr val="0000FF"/>
                </a:solidFill>
              </a:rPr>
              <a:t> 30: </a:t>
            </a:r>
            <a:r>
              <a:rPr lang="en-US" sz="2800" dirty="0" err="1" smtClean="0">
                <a:solidFill>
                  <a:srgbClr val="0000FF"/>
                </a:solidFill>
              </a:rPr>
              <a:t>Nhận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xét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ứng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xử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các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bạn</a:t>
            </a:r>
            <a:r>
              <a:rPr lang="en-US" sz="2800" dirty="0" smtClean="0">
                <a:solidFill>
                  <a:srgbClr val="0000FF"/>
                </a:solidFill>
              </a:rPr>
              <a:t>,…</a:t>
            </a:r>
          </a:p>
          <a:p>
            <a:pPr lvl="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 GV </a:t>
            </a:r>
            <a:r>
              <a:rPr lang="en-US" sz="2800" dirty="0" err="1" smtClean="0">
                <a:solidFill>
                  <a:srgbClr val="0000FF"/>
                </a:solidFill>
              </a:rPr>
              <a:t>tổ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chức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hoạt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động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phù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hợp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tượng</a:t>
            </a:r>
            <a:r>
              <a:rPr lang="en-US" sz="2800" dirty="0" smtClean="0">
                <a:solidFill>
                  <a:srgbClr val="0000FF"/>
                </a:solidFill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</a:rPr>
              <a:t>địa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phương</a:t>
            </a:r>
            <a:r>
              <a:rPr lang="en-US" sz="2800" dirty="0" smtClean="0">
                <a:solidFill>
                  <a:srgbClr val="0000FF"/>
                </a:solidFill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</a:rPr>
              <a:t>Bài</a:t>
            </a:r>
            <a:r>
              <a:rPr lang="en-US" sz="2800" dirty="0" smtClean="0">
                <a:solidFill>
                  <a:srgbClr val="0000FF"/>
                </a:solidFill>
              </a:rPr>
              <a:t> 18: </a:t>
            </a:r>
            <a:r>
              <a:rPr lang="en-US" sz="2800" dirty="0" err="1" smtClean="0">
                <a:solidFill>
                  <a:srgbClr val="0000FF"/>
                </a:solidFill>
              </a:rPr>
              <a:t>Hãy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tìm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hiểu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việc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làm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người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dân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địa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phương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em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làm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môi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trường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sống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</a:rPr>
              <a:t> TV, ĐV </a:t>
            </a:r>
            <a:r>
              <a:rPr lang="en-US" sz="2800" dirty="0" err="1" smtClean="0">
                <a:solidFill>
                  <a:srgbClr val="0000FF"/>
                </a:solidFill>
              </a:rPr>
              <a:t>bị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thay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đổi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</a:rPr>
              <a:t>Bài</a:t>
            </a:r>
            <a:r>
              <a:rPr lang="en-US" sz="2800" dirty="0" smtClean="0">
                <a:solidFill>
                  <a:srgbClr val="0000FF"/>
                </a:solidFill>
              </a:rPr>
              <a:t> 28: </a:t>
            </a:r>
            <a:r>
              <a:rPr lang="en-US" sz="2800" dirty="0" err="1" smtClean="0">
                <a:solidFill>
                  <a:srgbClr val="0000FF"/>
                </a:solidFill>
              </a:rPr>
              <a:t>Nơi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em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đang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sống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có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các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mùa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nào</a:t>
            </a:r>
            <a:r>
              <a:rPr lang="en-US" sz="2800" dirty="0" smtClean="0">
                <a:solidFill>
                  <a:srgbClr val="0000FF"/>
                </a:solidFill>
              </a:rPr>
              <a:t>? </a:t>
            </a:r>
            <a:r>
              <a:rPr lang="en-US" sz="28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Thực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hiện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kết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nối</a:t>
            </a:r>
            <a:r>
              <a:rPr lang="en-US" sz="2800" dirty="0" smtClean="0">
                <a:solidFill>
                  <a:srgbClr val="0000FF"/>
                </a:solidFill>
              </a:rPr>
              <a:t> tri </a:t>
            </a:r>
            <a:r>
              <a:rPr lang="en-US" sz="2800" dirty="0" err="1" smtClean="0">
                <a:solidFill>
                  <a:srgbClr val="0000FF"/>
                </a:solidFill>
              </a:rPr>
              <a:t>thức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</a:rPr>
              <a:t> CS.</a:t>
            </a:r>
          </a:p>
          <a:p>
            <a:pPr lvl="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…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4655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xmlns="" id="{10C4765D-9EE1-4CB3-9B4D-96F5443BC9C7}"/>
              </a:ext>
            </a:extLst>
          </p:cNvPr>
          <p:cNvSpPr txBox="1">
            <a:spLocks/>
          </p:cNvSpPr>
          <p:nvPr/>
        </p:nvSpPr>
        <p:spPr>
          <a:xfrm>
            <a:off x="3117271" y="349532"/>
            <a:ext cx="6781737" cy="834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1C6554-196D-4367-968A-245214A33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397" y="5620616"/>
            <a:ext cx="39392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 err="1">
                <a:solidFill>
                  <a:srgbClr val="0000FF"/>
                </a:solidFill>
              </a:rPr>
              <a:t>Bài</a:t>
            </a:r>
            <a:r>
              <a:rPr lang="en-US" altLang="en-US" sz="2000" dirty="0">
                <a:solidFill>
                  <a:srgbClr val="0000FF"/>
                </a:solidFill>
              </a:rPr>
              <a:t> 1: </a:t>
            </a:r>
            <a:r>
              <a:rPr lang="en-US" altLang="en-US" sz="2000" dirty="0" err="1">
                <a:solidFill>
                  <a:srgbClr val="0000FF"/>
                </a:solidFill>
              </a:rPr>
              <a:t>Các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thế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hệ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trong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gia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đình</a:t>
            </a:r>
            <a:endParaRPr lang="en-US" altLang="en-US" sz="2000" dirty="0">
              <a:solidFill>
                <a:srgbClr val="0000FF"/>
              </a:solidFill>
            </a:endParaRPr>
          </a:p>
        </p:txBody>
      </p:sp>
      <p:pic>
        <p:nvPicPr>
          <p:cNvPr id="9" name="Picture 7" descr="CamScanner 12-30-2020 16.39_1.jpg">
            <a:extLst>
              <a:ext uri="{FF2B5EF4-FFF2-40B4-BE49-F238E27FC236}">
                <a16:creationId xmlns:a16="http://schemas.microsoft.com/office/drawing/2014/main" xmlns="" id="{B8E369F6-D650-4412-BF62-126910A2F9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98" b="9428"/>
          <a:stretch/>
        </p:blipFill>
        <p:spPr bwMode="auto">
          <a:xfrm>
            <a:off x="1010397" y="1530626"/>
            <a:ext cx="4114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amScanner 12-30-2020 17.02_2 (1).jpg">
            <a:extLst>
              <a:ext uri="{FF2B5EF4-FFF2-40B4-BE49-F238E27FC236}">
                <a16:creationId xmlns:a16="http://schemas.microsoft.com/office/drawing/2014/main" xmlns="" id="{509372EF-3591-47D6-B48F-99EF631709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39"/>
          <a:stretch/>
        </p:blipFill>
        <p:spPr bwMode="auto">
          <a:xfrm>
            <a:off x="6280265" y="1505297"/>
            <a:ext cx="3705225" cy="368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E67008F-66D2-435C-B2B6-8A5264584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677" y="5601986"/>
            <a:ext cx="30014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 err="1">
                <a:solidFill>
                  <a:srgbClr val="0000FF"/>
                </a:solidFill>
              </a:rPr>
              <a:t>Bài</a:t>
            </a:r>
            <a:r>
              <a:rPr lang="en-US" altLang="en-US" sz="2000" dirty="0">
                <a:solidFill>
                  <a:srgbClr val="0000FF"/>
                </a:solidFill>
              </a:rPr>
              <a:t> 4: </a:t>
            </a:r>
            <a:r>
              <a:rPr lang="en-US" altLang="en-US" sz="2000" dirty="0" err="1">
                <a:solidFill>
                  <a:srgbClr val="0000FF"/>
                </a:solidFill>
              </a:rPr>
              <a:t>Giữ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sạch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nhà</a:t>
            </a:r>
            <a:r>
              <a:rPr lang="en-US" altLang="en-US" sz="2000" dirty="0">
                <a:solidFill>
                  <a:srgbClr val="0000FF"/>
                </a:solidFill>
              </a:rPr>
              <a:t> ở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533858-BB64-4404-983E-4C413F65D2E6}"/>
              </a:ext>
            </a:extLst>
          </p:cNvPr>
          <p:cNvSpPr txBox="1"/>
          <p:nvPr/>
        </p:nvSpPr>
        <p:spPr>
          <a:xfrm>
            <a:off x="2770909" y="490056"/>
            <a:ext cx="7456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TÍCH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 CÁC LĨNH VỰC GIÁO DỤC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50BE9308-86DF-4371-BA47-2D38E15D3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875" y="953334"/>
            <a:ext cx="2919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Giáo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dục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giới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tính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xmlns="" val="34655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9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367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54E15633-D385-4DB0-807A-B8BAE5B37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28" y="953928"/>
            <a:ext cx="49195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Giáo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dục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đa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vùng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miền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: 33, 115,…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2E9FF4A2-E061-429F-B9F7-F7EFC4F55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867400"/>
            <a:ext cx="350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 err="1">
                <a:solidFill>
                  <a:srgbClr val="0000FF"/>
                </a:solidFill>
              </a:rPr>
              <a:t>Bài</a:t>
            </a:r>
            <a:r>
              <a:rPr lang="en-US" altLang="en-US" sz="2000" dirty="0">
                <a:solidFill>
                  <a:srgbClr val="0000FF"/>
                </a:solidFill>
              </a:rPr>
              <a:t> 8: An </a:t>
            </a:r>
            <a:r>
              <a:rPr lang="en-US" altLang="en-US" sz="2000" dirty="0" err="1">
                <a:solidFill>
                  <a:srgbClr val="0000FF"/>
                </a:solidFill>
              </a:rPr>
              <a:t>toàn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khi</a:t>
            </a:r>
            <a:r>
              <a:rPr lang="en-US" altLang="en-US" sz="2000" dirty="0">
                <a:solidFill>
                  <a:srgbClr val="0000FF"/>
                </a:solidFill>
              </a:rPr>
              <a:t> ở </a:t>
            </a:r>
            <a:r>
              <a:rPr lang="en-US" altLang="en-US" sz="2000" dirty="0" err="1">
                <a:solidFill>
                  <a:srgbClr val="0000FF"/>
                </a:solidFill>
              </a:rPr>
              <a:t>trường</a:t>
            </a:r>
            <a:endParaRPr lang="en-US" altLang="en-US" sz="2000" dirty="0">
              <a:solidFill>
                <a:srgbClr val="0000FF"/>
              </a:solidFill>
            </a:endParaRPr>
          </a:p>
        </p:txBody>
      </p:sp>
      <p:pic>
        <p:nvPicPr>
          <p:cNvPr id="9" name="Picture 7" descr="CamScanner 12-30-2020 16.39_4.jpg">
            <a:extLst>
              <a:ext uri="{FF2B5EF4-FFF2-40B4-BE49-F238E27FC236}">
                <a16:creationId xmlns:a16="http://schemas.microsoft.com/office/drawing/2014/main" xmlns="" id="{704872B7-C3BA-499B-9DFB-1001C31DB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91" r="703" b="7784"/>
          <a:stretch>
            <a:fillRect/>
          </a:stretch>
        </p:blipFill>
        <p:spPr bwMode="auto">
          <a:xfrm>
            <a:off x="6531584" y="1500981"/>
            <a:ext cx="405454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amScanner 12-30-2020 16.39_2 (1).jpg">
            <a:extLst>
              <a:ext uri="{FF2B5EF4-FFF2-40B4-BE49-F238E27FC236}">
                <a16:creationId xmlns:a16="http://schemas.microsoft.com/office/drawing/2014/main" xmlns="" id="{257AEE69-1C7B-4E9D-97C7-FBE6B80AA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21" t="4558" r="-336" b="18022"/>
          <a:stretch>
            <a:fillRect/>
          </a:stretch>
        </p:blipFill>
        <p:spPr bwMode="auto">
          <a:xfrm>
            <a:off x="1295400" y="1397000"/>
            <a:ext cx="4275172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52CE9395-8ADB-41A2-A552-B44470E69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783955"/>
            <a:ext cx="350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 err="1">
                <a:solidFill>
                  <a:srgbClr val="0000FF"/>
                </a:solidFill>
              </a:rPr>
              <a:t>Bài</a:t>
            </a:r>
            <a:r>
              <a:rPr lang="en-US" altLang="en-US" sz="2000" dirty="0">
                <a:solidFill>
                  <a:srgbClr val="0000FF"/>
                </a:solidFill>
              </a:rPr>
              <a:t> 30: </a:t>
            </a:r>
            <a:r>
              <a:rPr lang="en-US" altLang="en-US" sz="2000" dirty="0" err="1">
                <a:solidFill>
                  <a:srgbClr val="0000FF"/>
                </a:solidFill>
              </a:rPr>
              <a:t>Luyện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tập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ứng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phó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với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thiên</a:t>
            </a:r>
            <a:r>
              <a:rPr lang="en-US" altLang="en-US" sz="2000" dirty="0">
                <a:solidFill>
                  <a:srgbClr val="0000FF"/>
                </a:solidFill>
              </a:rPr>
              <a:t> tai</a:t>
            </a:r>
          </a:p>
        </p:txBody>
      </p:sp>
    </p:spTree>
    <p:extLst>
      <p:ext uri="{BB962C8B-B14F-4D97-AF65-F5344CB8AC3E}">
        <p14:creationId xmlns:p14="http://schemas.microsoft.com/office/powerpoint/2010/main" xmlns="" val="382315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17486F21-2E32-492F-9C25-A97B286B3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293" y="1023421"/>
            <a:ext cx="54713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Giáo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dục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trải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nghiệm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: 46, 47, 72, 73,…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D4A7E361-7717-4669-94EC-3ACCC0089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562600"/>
            <a:ext cx="4496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 err="1">
                <a:solidFill>
                  <a:srgbClr val="0000FF"/>
                </a:solidFill>
              </a:rPr>
              <a:t>Bài</a:t>
            </a:r>
            <a:r>
              <a:rPr lang="en-US" altLang="en-US" sz="2000" dirty="0">
                <a:solidFill>
                  <a:srgbClr val="0000FF"/>
                </a:solidFill>
              </a:rPr>
              <a:t> 12: </a:t>
            </a:r>
            <a:r>
              <a:rPr lang="en-US" altLang="en-US" sz="2000" dirty="0" err="1">
                <a:solidFill>
                  <a:srgbClr val="0000FF"/>
                </a:solidFill>
              </a:rPr>
              <a:t>Thực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hành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mua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bán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hàng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hóa</a:t>
            </a:r>
            <a:endParaRPr lang="en-US" altLang="en-US" sz="2000" dirty="0">
              <a:solidFill>
                <a:srgbClr val="0000FF"/>
              </a:solidFill>
            </a:endParaRPr>
          </a:p>
        </p:txBody>
      </p:sp>
      <p:pic>
        <p:nvPicPr>
          <p:cNvPr id="9" name="Picture 7" descr="CamScanner 12-31-2020 06.04_1 (1).jpg">
            <a:extLst>
              <a:ext uri="{FF2B5EF4-FFF2-40B4-BE49-F238E27FC236}">
                <a16:creationId xmlns:a16="http://schemas.microsoft.com/office/drawing/2014/main" xmlns="" id="{3E24E892-165B-4E2D-A2A0-CF67C6E2F2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54" r="301" b="6747"/>
          <a:stretch/>
        </p:blipFill>
        <p:spPr bwMode="auto">
          <a:xfrm>
            <a:off x="762000" y="1649896"/>
            <a:ext cx="3746500" cy="370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amScanner 12-31-2020 06.04_2.jpg">
            <a:extLst>
              <a:ext uri="{FF2B5EF4-FFF2-40B4-BE49-F238E27FC236}">
                <a16:creationId xmlns:a16="http://schemas.microsoft.com/office/drawing/2014/main" xmlns="" id="{329F6530-0659-4C06-B274-B06FB3DC5B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58" b="6757"/>
          <a:stretch>
            <a:fillRect/>
          </a:stretch>
        </p:blipFill>
        <p:spPr bwMode="auto">
          <a:xfrm>
            <a:off x="5460106" y="1848644"/>
            <a:ext cx="542956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EB64B3FC-A85F-4264-B3B2-32E9B9FD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513" y="5549348"/>
            <a:ext cx="36727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 err="1">
                <a:solidFill>
                  <a:srgbClr val="0000FF"/>
                </a:solidFill>
              </a:rPr>
              <a:t>Bài</a:t>
            </a:r>
            <a:r>
              <a:rPr lang="en-US" altLang="en-US" sz="2000" dirty="0">
                <a:solidFill>
                  <a:srgbClr val="0000FF"/>
                </a:solidFill>
              </a:rPr>
              <a:t> 19: TV </a:t>
            </a:r>
            <a:r>
              <a:rPr lang="en-US" altLang="en-US" sz="2000" dirty="0" err="1">
                <a:solidFill>
                  <a:srgbClr val="0000FF"/>
                </a:solidFill>
              </a:rPr>
              <a:t>và</a:t>
            </a:r>
            <a:r>
              <a:rPr lang="en-US" altLang="en-US" sz="2000" dirty="0">
                <a:solidFill>
                  <a:srgbClr val="0000FF"/>
                </a:solidFill>
              </a:rPr>
              <a:t> ĐV </a:t>
            </a:r>
            <a:r>
              <a:rPr lang="en-US" altLang="en-US" sz="2000" dirty="0" err="1">
                <a:solidFill>
                  <a:srgbClr val="0000FF"/>
                </a:solidFill>
              </a:rPr>
              <a:t>quanh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em</a:t>
            </a:r>
            <a:endParaRPr lang="en-US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15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defTabSz="1219170">
              <a:buClr>
                <a:srgbClr val="000000"/>
              </a:buClr>
              <a:defRPr/>
            </a:pPr>
            <a:fld id="{00000000-1234-1234-1234-123412341234}" type="slidenum">
              <a:rPr lang="en" sz="1600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algn="l" defTabSz="1219170">
                <a:buClr>
                  <a:srgbClr val="000000"/>
                </a:buClr>
                <a:defRPr/>
              </a:pPr>
              <a:t>22</a:t>
            </a:fld>
            <a:endParaRPr lang="en" sz="1600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56000" y="773689"/>
            <a:ext cx="4989501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26,27,…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2401" y="5867400"/>
            <a:ext cx="4325665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700" dirty="0" err="1" smtClean="0"/>
              <a:t>Bài</a:t>
            </a:r>
            <a:r>
              <a:rPr lang="en-US" sz="2700" dirty="0" smtClean="0"/>
              <a:t> 9: </a:t>
            </a:r>
            <a:r>
              <a:rPr lang="en-US" sz="2700" dirty="0" err="1" smtClean="0"/>
              <a:t>Giữ</a:t>
            </a:r>
            <a:r>
              <a:rPr lang="en-US" sz="2700" dirty="0" smtClean="0"/>
              <a:t> </a:t>
            </a:r>
            <a:r>
              <a:rPr lang="en-US" sz="2700" dirty="0" err="1" smtClean="0"/>
              <a:t>vệ</a:t>
            </a:r>
            <a:r>
              <a:rPr lang="en-US" sz="2700" dirty="0" smtClean="0"/>
              <a:t> </a:t>
            </a:r>
            <a:r>
              <a:rPr lang="en-US" sz="2700" dirty="0" err="1" smtClean="0"/>
              <a:t>sinh</a:t>
            </a:r>
            <a:r>
              <a:rPr lang="en-US" sz="2700" dirty="0" smtClean="0"/>
              <a:t> </a:t>
            </a:r>
            <a:r>
              <a:rPr lang="en-US" sz="2700" dirty="0" err="1" smtClean="0"/>
              <a:t>trường</a:t>
            </a:r>
            <a:r>
              <a:rPr lang="en-US" sz="2700" dirty="0" smtClean="0"/>
              <a:t> </a:t>
            </a:r>
            <a:r>
              <a:rPr lang="en-US" sz="2700" dirty="0" err="1" smtClean="0"/>
              <a:t>học</a:t>
            </a:r>
            <a:endParaRPr lang="en-US" sz="2700" dirty="0"/>
          </a:p>
        </p:txBody>
      </p:sp>
      <p:pic>
        <p:nvPicPr>
          <p:cNvPr id="10" name="Picture 9" descr="CamScanner 12-30-2020 16.39_5.jpg"/>
          <p:cNvPicPr>
            <a:picLocks noChangeAspect="1"/>
          </p:cNvPicPr>
          <p:nvPr/>
        </p:nvPicPr>
        <p:blipFill>
          <a:blip r:embed="rId2"/>
          <a:srcRect r="-427" b="7037"/>
          <a:stretch>
            <a:fillRect/>
          </a:stretch>
        </p:blipFill>
        <p:spPr>
          <a:xfrm>
            <a:off x="1320801" y="1498601"/>
            <a:ext cx="4074073" cy="4426460"/>
          </a:xfrm>
          <a:prstGeom prst="rect">
            <a:avLst/>
          </a:prstGeom>
        </p:spPr>
      </p:pic>
      <p:pic>
        <p:nvPicPr>
          <p:cNvPr id="11" name="Picture 10" descr="CamScanner 12-30-2020 17.02_1 (2).jpg"/>
          <p:cNvPicPr>
            <a:picLocks noChangeAspect="1"/>
          </p:cNvPicPr>
          <p:nvPr/>
        </p:nvPicPr>
        <p:blipFill>
          <a:blip r:embed="rId3"/>
          <a:srcRect b="6539"/>
          <a:stretch>
            <a:fillRect/>
          </a:stretch>
        </p:blipFill>
        <p:spPr>
          <a:xfrm>
            <a:off x="5486400" y="1600200"/>
            <a:ext cx="5994400" cy="4165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6001" y="5969000"/>
            <a:ext cx="4676915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700" dirty="0" err="1" smtClean="0"/>
              <a:t>Bài</a:t>
            </a:r>
            <a:r>
              <a:rPr lang="en-US" sz="2700" dirty="0" smtClean="0"/>
              <a:t> 6: </a:t>
            </a:r>
            <a:r>
              <a:rPr lang="en-US" sz="2700" dirty="0" err="1" smtClean="0"/>
              <a:t>Chào</a:t>
            </a:r>
            <a:r>
              <a:rPr lang="en-US" sz="2700" dirty="0" smtClean="0"/>
              <a:t> </a:t>
            </a:r>
            <a:r>
              <a:rPr lang="en-US" sz="2700" dirty="0" err="1" smtClean="0"/>
              <a:t>đón</a:t>
            </a:r>
            <a:r>
              <a:rPr lang="en-US" sz="2700" dirty="0" smtClean="0"/>
              <a:t> </a:t>
            </a:r>
            <a:r>
              <a:rPr lang="en-US" sz="2700" dirty="0" err="1" smtClean="0"/>
              <a:t>ngày</a:t>
            </a:r>
            <a:r>
              <a:rPr lang="en-US" sz="2700" dirty="0" smtClean="0"/>
              <a:t> </a:t>
            </a:r>
            <a:r>
              <a:rPr lang="en-US" sz="2700" dirty="0" err="1" smtClean="0"/>
              <a:t>khai</a:t>
            </a:r>
            <a:r>
              <a:rPr lang="en-US" sz="2700" dirty="0" smtClean="0"/>
              <a:t> </a:t>
            </a:r>
            <a:r>
              <a:rPr lang="en-US" sz="2700" dirty="0" err="1" smtClean="0"/>
              <a:t>giảng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xmlns="" val="23194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033" y="0"/>
            <a:ext cx="12198284" cy="68580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5BAAA5BA-6244-4162-B1E0-BB1F26357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174" y="1106468"/>
            <a:ext cx="10611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GDMT; GD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phòng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chống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thiên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tai; GD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ứng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phó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BĐKH: 66-71, 108-115,...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9A3D5293-7183-4AC3-A88D-6C26AD16C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744" y="5555722"/>
            <a:ext cx="50858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 err="1">
                <a:solidFill>
                  <a:srgbClr val="0000FF"/>
                </a:solidFill>
              </a:rPr>
              <a:t>Bài</a:t>
            </a:r>
            <a:r>
              <a:rPr lang="en-US" altLang="en-US" sz="2000" dirty="0">
                <a:solidFill>
                  <a:srgbClr val="0000FF"/>
                </a:solidFill>
              </a:rPr>
              <a:t> 18: </a:t>
            </a:r>
            <a:r>
              <a:rPr lang="en-US" altLang="en-US" sz="2000" dirty="0" err="1">
                <a:solidFill>
                  <a:srgbClr val="0000FF"/>
                </a:solidFill>
              </a:rPr>
              <a:t>Cần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làm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gì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để</a:t>
            </a:r>
            <a:r>
              <a:rPr lang="en-US" altLang="en-US" sz="2000" dirty="0">
                <a:solidFill>
                  <a:srgbClr val="0000FF"/>
                </a:solidFill>
              </a:rPr>
              <a:t> VMTS </a:t>
            </a:r>
            <a:r>
              <a:rPr lang="en-US" altLang="en-US" sz="2000" dirty="0" err="1">
                <a:solidFill>
                  <a:srgbClr val="0000FF"/>
                </a:solidFill>
              </a:rPr>
              <a:t>của</a:t>
            </a:r>
            <a:r>
              <a:rPr lang="en-US" altLang="en-US" sz="2000" dirty="0">
                <a:solidFill>
                  <a:srgbClr val="0000FF"/>
                </a:solidFill>
              </a:rPr>
              <a:t> TV </a:t>
            </a:r>
            <a:r>
              <a:rPr lang="en-US" altLang="en-US" sz="2000" dirty="0" err="1">
                <a:solidFill>
                  <a:srgbClr val="0000FF"/>
                </a:solidFill>
              </a:rPr>
              <a:t>và</a:t>
            </a:r>
            <a:r>
              <a:rPr lang="en-US" altLang="en-US" sz="2000" dirty="0">
                <a:solidFill>
                  <a:srgbClr val="0000FF"/>
                </a:solidFill>
              </a:rPr>
              <a:t> ĐV</a:t>
            </a:r>
          </a:p>
        </p:txBody>
      </p:sp>
      <p:pic>
        <p:nvPicPr>
          <p:cNvPr id="9" name="Picture 6" descr="CamScanner 12-31-2020 06.04_5.jpg">
            <a:extLst>
              <a:ext uri="{FF2B5EF4-FFF2-40B4-BE49-F238E27FC236}">
                <a16:creationId xmlns:a16="http://schemas.microsoft.com/office/drawing/2014/main" xmlns="" id="{042EB2D7-C5BD-40D8-80F9-2A6BCBFD8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46" b="20000"/>
          <a:stretch>
            <a:fillRect/>
          </a:stretch>
        </p:blipFill>
        <p:spPr bwMode="auto">
          <a:xfrm>
            <a:off x="1295400" y="2086041"/>
            <a:ext cx="4057996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amScanner 12-31-2020 06.04_9.jpg">
            <a:extLst>
              <a:ext uri="{FF2B5EF4-FFF2-40B4-BE49-F238E27FC236}">
                <a16:creationId xmlns:a16="http://schemas.microsoft.com/office/drawing/2014/main" xmlns="" id="{CFDBBAA5-D36A-4F43-9CD4-2C1835EC2A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54" b="10770"/>
          <a:stretch>
            <a:fillRect/>
          </a:stretch>
        </p:blipFill>
        <p:spPr bwMode="auto">
          <a:xfrm>
            <a:off x="6353174" y="2238441"/>
            <a:ext cx="4386869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xmlns="" id="{E0998081-217C-41AE-9ADA-C6B062955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791" y="5555722"/>
            <a:ext cx="48943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 err="1">
                <a:solidFill>
                  <a:srgbClr val="0000FF"/>
                </a:solidFill>
              </a:rPr>
              <a:t>Bài</a:t>
            </a:r>
            <a:r>
              <a:rPr lang="en-US" altLang="en-US" sz="2000" dirty="0">
                <a:solidFill>
                  <a:srgbClr val="0000FF"/>
                </a:solidFill>
              </a:rPr>
              <a:t> 30: </a:t>
            </a:r>
            <a:r>
              <a:rPr lang="en-US" altLang="en-US" sz="2000" dirty="0" err="1">
                <a:solidFill>
                  <a:srgbClr val="0000FF"/>
                </a:solidFill>
              </a:rPr>
              <a:t>Luyện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tập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ứng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phó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với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thiên</a:t>
            </a:r>
            <a:r>
              <a:rPr lang="en-US" altLang="en-US" sz="2000" dirty="0">
                <a:solidFill>
                  <a:srgbClr val="0000FF"/>
                </a:solidFill>
              </a:rPr>
              <a:t> tai</a:t>
            </a:r>
          </a:p>
        </p:txBody>
      </p:sp>
    </p:spTree>
    <p:extLst>
      <p:ext uri="{BB962C8B-B14F-4D97-AF65-F5344CB8AC3E}">
        <p14:creationId xmlns:p14="http://schemas.microsoft.com/office/powerpoint/2010/main" xmlns="" val="231607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84" y="22600"/>
            <a:ext cx="12198284" cy="68580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C415E108-ED76-4357-88D6-3D0276CEF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085" y="1021584"/>
            <a:ext cx="4966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GD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lòng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ái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: 12, 13, 113,…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A61B619-1CAD-4E91-9BA4-AC3A74FD053A}"/>
              </a:ext>
            </a:extLst>
          </p:cNvPr>
          <p:cNvGrpSpPr/>
          <p:nvPr/>
        </p:nvGrpSpPr>
        <p:grpSpPr>
          <a:xfrm>
            <a:off x="457200" y="1467198"/>
            <a:ext cx="10278402" cy="4711009"/>
            <a:chOff x="457200" y="1559477"/>
            <a:chExt cx="10278402" cy="4711009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xmlns="" id="{70ECD3EC-9D93-4329-8AAA-F1BCA3468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5562600"/>
              <a:ext cx="485581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dirty="0" err="1">
                  <a:solidFill>
                    <a:srgbClr val="0000FF"/>
                  </a:solidFill>
                </a:rPr>
                <a:t>Bài</a:t>
              </a:r>
              <a:r>
                <a:rPr lang="en-US" altLang="en-US" sz="2000" dirty="0">
                  <a:solidFill>
                    <a:srgbClr val="0000FF"/>
                  </a:solidFill>
                </a:rPr>
                <a:t> 2: </a:t>
              </a:r>
              <a:r>
                <a:rPr lang="en-US" altLang="en-US" sz="2000" dirty="0" err="1">
                  <a:solidFill>
                    <a:srgbClr val="0000FF"/>
                  </a:solidFill>
                </a:rPr>
                <a:t>Nghề</a:t>
              </a:r>
              <a:r>
                <a:rPr lang="en-US" altLang="en-US" sz="2000" dirty="0">
                  <a:solidFill>
                    <a:srgbClr val="0000FF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FF"/>
                  </a:solidFill>
                </a:rPr>
                <a:t>nghiệp</a:t>
              </a:r>
              <a:r>
                <a:rPr lang="en-US" altLang="en-US" sz="2000" dirty="0">
                  <a:solidFill>
                    <a:srgbClr val="0000FF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000" dirty="0">
                  <a:solidFill>
                    <a:srgbClr val="0000FF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FF"/>
                  </a:solidFill>
                </a:rPr>
                <a:t>những</a:t>
              </a:r>
              <a:r>
                <a:rPr lang="en-US" altLang="en-US" sz="2000" dirty="0">
                  <a:solidFill>
                    <a:srgbClr val="0000FF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FF"/>
                  </a:solidFill>
                </a:rPr>
                <a:t>người</a:t>
              </a:r>
              <a:r>
                <a:rPr lang="en-US" altLang="en-US" sz="2000" dirty="0">
                  <a:solidFill>
                    <a:srgbClr val="0000FF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FF"/>
                  </a:solidFill>
                </a:rPr>
                <a:t>lớn</a:t>
              </a:r>
              <a:endParaRPr lang="en-US" altLang="en-US" sz="2000" dirty="0">
                <a:solidFill>
                  <a:srgbClr val="0000FF"/>
                </a:solidFill>
              </a:endParaRPr>
            </a:p>
            <a:p>
              <a:r>
                <a:rPr lang="en-US" altLang="en-US" sz="2000" dirty="0">
                  <a:solidFill>
                    <a:srgbClr val="0000FF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FF"/>
                  </a:solidFill>
                </a:rPr>
                <a:t>trong</a:t>
              </a:r>
              <a:r>
                <a:rPr lang="en-US" altLang="en-US" sz="2000" dirty="0">
                  <a:solidFill>
                    <a:srgbClr val="0000FF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FF"/>
                  </a:solidFill>
                </a:rPr>
                <a:t>gia</a:t>
              </a:r>
              <a:r>
                <a:rPr lang="en-US" altLang="en-US" sz="2000" dirty="0">
                  <a:solidFill>
                    <a:srgbClr val="0000FF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FF"/>
                  </a:solidFill>
                </a:rPr>
                <a:t>đình</a:t>
              </a:r>
              <a:endParaRPr lang="en-US" altLang="en-US" sz="2000" dirty="0">
                <a:solidFill>
                  <a:srgbClr val="0000FF"/>
                </a:solidFill>
              </a:endParaRPr>
            </a:p>
          </p:txBody>
        </p:sp>
        <p:pic>
          <p:nvPicPr>
            <p:cNvPr id="9" name="Picture 6" descr="CamScanner 12-31-2020 06.04_10.jpg">
              <a:extLst>
                <a:ext uri="{FF2B5EF4-FFF2-40B4-BE49-F238E27FC236}">
                  <a16:creationId xmlns:a16="http://schemas.microsoft.com/office/drawing/2014/main" xmlns="" id="{FFC91CB5-16D3-4E40-81BA-1C735D50F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-1450" b="5116"/>
            <a:stretch>
              <a:fillRect/>
            </a:stretch>
          </p:blipFill>
          <p:spPr bwMode="auto">
            <a:xfrm>
              <a:off x="1066800" y="1690688"/>
              <a:ext cx="3765550" cy="388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CamScanner 12-31-2020 06.04_8.jpg">
              <a:extLst>
                <a:ext uri="{FF2B5EF4-FFF2-40B4-BE49-F238E27FC236}">
                  <a16:creationId xmlns:a16="http://schemas.microsoft.com/office/drawing/2014/main" xmlns="" id="{CF41C838-9DC2-4D7F-8B90-D8C4D8B42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-421" b="14044"/>
            <a:stretch>
              <a:fillRect/>
            </a:stretch>
          </p:blipFill>
          <p:spPr bwMode="auto">
            <a:xfrm>
              <a:off x="6264275" y="1608137"/>
              <a:ext cx="3810000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8">
              <a:extLst>
                <a:ext uri="{FF2B5EF4-FFF2-40B4-BE49-F238E27FC236}">
                  <a16:creationId xmlns:a16="http://schemas.microsoft.com/office/drawing/2014/main" xmlns="" id="{78E60A65-3A96-48AD-AF02-716FE736C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0880" y="5578475"/>
              <a:ext cx="43447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dirty="0" err="1">
                  <a:solidFill>
                    <a:srgbClr val="0000FF"/>
                  </a:solidFill>
                </a:rPr>
                <a:t>Bài</a:t>
              </a:r>
              <a:r>
                <a:rPr lang="en-US" altLang="en-US" sz="2000" dirty="0">
                  <a:solidFill>
                    <a:srgbClr val="0000FF"/>
                  </a:solidFill>
                </a:rPr>
                <a:t> 29: </a:t>
              </a:r>
              <a:r>
                <a:rPr lang="en-US" altLang="en-US" sz="20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000" dirty="0">
                  <a:solidFill>
                    <a:srgbClr val="0000FF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FF"/>
                  </a:solidFill>
                </a:rPr>
                <a:t>số</a:t>
              </a:r>
              <a:r>
                <a:rPr lang="en-US" altLang="en-US" sz="2000" dirty="0">
                  <a:solidFill>
                    <a:srgbClr val="0000FF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FF"/>
                  </a:solidFill>
                </a:rPr>
                <a:t>thiên</a:t>
              </a:r>
              <a:r>
                <a:rPr lang="en-US" altLang="en-US" sz="2000" dirty="0">
                  <a:solidFill>
                    <a:srgbClr val="0000FF"/>
                  </a:solidFill>
                </a:rPr>
                <a:t> tai </a:t>
              </a:r>
              <a:r>
                <a:rPr lang="en-US" altLang="en-US" sz="2000" dirty="0" err="1">
                  <a:solidFill>
                    <a:srgbClr val="0000FF"/>
                  </a:solidFill>
                </a:rPr>
                <a:t>thường</a:t>
              </a:r>
              <a:r>
                <a:rPr lang="en-US" altLang="en-US" sz="2000" dirty="0">
                  <a:solidFill>
                    <a:srgbClr val="0000FF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FF"/>
                  </a:solidFill>
                </a:rPr>
                <a:t>gặp</a:t>
              </a:r>
              <a:endParaRPr lang="en-US" alt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B29AC05B-3476-48C4-939D-4986964E730E}"/>
                </a:ext>
              </a:extLst>
            </p:cNvPr>
            <p:cNvSpPr txBox="1"/>
            <p:nvPr/>
          </p:nvSpPr>
          <p:spPr>
            <a:xfrm>
              <a:off x="880844" y="1690688"/>
              <a:ext cx="4432172" cy="6162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9B60E68-783F-42FF-B0A8-5000AA8499AD}"/>
                </a:ext>
              </a:extLst>
            </p:cNvPr>
            <p:cNvSpPr txBox="1"/>
            <p:nvPr/>
          </p:nvSpPr>
          <p:spPr>
            <a:xfrm>
              <a:off x="5498971" y="1559477"/>
              <a:ext cx="4634929" cy="6162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B74586C-9560-4A35-B291-E8F87F6CF371}"/>
                </a:ext>
              </a:extLst>
            </p:cNvPr>
            <p:cNvSpPr txBox="1"/>
            <p:nvPr/>
          </p:nvSpPr>
          <p:spPr>
            <a:xfrm rot="16200000">
              <a:off x="8612250" y="3367047"/>
              <a:ext cx="3149348" cy="6162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CF628B1-C5F0-4D24-8F45-A81C78CF645C}"/>
                </a:ext>
              </a:extLst>
            </p:cNvPr>
            <p:cNvSpPr txBox="1"/>
            <p:nvPr/>
          </p:nvSpPr>
          <p:spPr>
            <a:xfrm>
              <a:off x="6050852" y="1943847"/>
              <a:ext cx="1073792" cy="6162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65ED875-920C-4649-93A7-26735CFA3633}"/>
                </a:ext>
              </a:extLst>
            </p:cNvPr>
            <p:cNvSpPr txBox="1"/>
            <p:nvPr/>
          </p:nvSpPr>
          <p:spPr>
            <a:xfrm>
              <a:off x="6050852" y="2394854"/>
              <a:ext cx="1073792" cy="6162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28952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493"/>
            <a:ext cx="12198284" cy="68580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7776B32B-503B-4BEF-86D1-596293E1F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836" y="1051989"/>
            <a:ext cx="49263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GD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vệ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sinh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phòng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bệnh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93, 113,…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27DCA004-34ED-4C4C-B109-CF8AF6C90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54" y="5875470"/>
            <a:ext cx="50192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 err="1">
                <a:solidFill>
                  <a:srgbClr val="0000FF"/>
                </a:solidFill>
              </a:rPr>
              <a:t>Bài</a:t>
            </a:r>
            <a:r>
              <a:rPr lang="en-US" altLang="en-US" sz="2000" dirty="0">
                <a:solidFill>
                  <a:srgbClr val="0000FF"/>
                </a:solidFill>
              </a:rPr>
              <a:t> 24: </a:t>
            </a:r>
            <a:r>
              <a:rPr lang="en-US" altLang="en-US" sz="2000" dirty="0" err="1">
                <a:solidFill>
                  <a:srgbClr val="0000FF"/>
                </a:solidFill>
              </a:rPr>
              <a:t>Chăm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sóc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bảo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vệ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cơ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quan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hô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hấp</a:t>
            </a:r>
            <a:endParaRPr lang="en-US" altLang="en-US" sz="2000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06B9B0-EB07-4D3A-8EE5-7E640EC93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535010"/>
            <a:ext cx="5466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 err="1">
                <a:solidFill>
                  <a:srgbClr val="0000FF"/>
                </a:solidFill>
              </a:rPr>
              <a:t>Bài</a:t>
            </a:r>
            <a:r>
              <a:rPr lang="en-US" altLang="en-US" sz="2000" dirty="0">
                <a:solidFill>
                  <a:srgbClr val="0000FF"/>
                </a:solidFill>
              </a:rPr>
              <a:t> 27: </a:t>
            </a:r>
            <a:r>
              <a:rPr lang="en-US" altLang="en-US" sz="2000" dirty="0" err="1">
                <a:solidFill>
                  <a:srgbClr val="0000FF"/>
                </a:solidFill>
              </a:rPr>
              <a:t>Ôn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tập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chủ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đề</a:t>
            </a:r>
            <a:r>
              <a:rPr lang="en-US" altLang="en-US" sz="2000" dirty="0">
                <a:solidFill>
                  <a:srgbClr val="0000FF"/>
                </a:solidFill>
              </a:rPr>
              <a:t> Con </a:t>
            </a:r>
            <a:r>
              <a:rPr lang="en-US" altLang="en-US" sz="2000" dirty="0" err="1">
                <a:solidFill>
                  <a:srgbClr val="0000FF"/>
                </a:solidFill>
              </a:rPr>
              <a:t>người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và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Sức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khỏe</a:t>
            </a:r>
            <a:endParaRPr lang="en-US" altLang="en-US" sz="2000" dirty="0">
              <a:solidFill>
                <a:srgbClr val="0000FF"/>
              </a:solidFill>
            </a:endParaRPr>
          </a:p>
        </p:txBody>
      </p:sp>
      <p:pic>
        <p:nvPicPr>
          <p:cNvPr id="10" name="Picture 9" descr="CamScanner 12-31-2020 06.04_7.jpg">
            <a:extLst>
              <a:ext uri="{FF2B5EF4-FFF2-40B4-BE49-F238E27FC236}">
                <a16:creationId xmlns:a16="http://schemas.microsoft.com/office/drawing/2014/main" xmlns="" id="{9E64AF25-1AA8-4B56-841E-403DCDAEA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59" b="7442"/>
          <a:stretch>
            <a:fillRect/>
          </a:stretch>
        </p:blipFill>
        <p:spPr bwMode="auto">
          <a:xfrm>
            <a:off x="6867697" y="1391772"/>
            <a:ext cx="4127269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amScanner 12-31-2020 06.04_6.jpg">
            <a:extLst>
              <a:ext uri="{FF2B5EF4-FFF2-40B4-BE49-F238E27FC236}">
                <a16:creationId xmlns:a16="http://schemas.microsoft.com/office/drawing/2014/main" xmlns="" id="{3F610BE9-C234-42CA-BB7B-F7550AEA73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60" b="14808"/>
          <a:stretch/>
        </p:blipFill>
        <p:spPr bwMode="auto">
          <a:xfrm>
            <a:off x="1197032" y="1916552"/>
            <a:ext cx="3535304" cy="385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483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2703F754-EECF-4DC7-9FB3-E16346871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017" y="980781"/>
            <a:ext cx="4701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GD an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toàn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giao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cs typeface="Arial" panose="020B0604020202020204" pitchFamily="34" charset="0"/>
              </a:rPr>
              <a:t>thông</a:t>
            </a:r>
            <a:r>
              <a:rPr lang="en-US" altLang="en-US" sz="2400" dirty="0">
                <a:solidFill>
                  <a:srgbClr val="00B0F0"/>
                </a:solidFill>
                <a:cs typeface="Arial" panose="020B0604020202020204" pitchFamily="34" charset="0"/>
              </a:rPr>
              <a:t>: 51, 55,…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E95949B9-455F-41BB-9649-7CAF2204B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226" y="5017303"/>
            <a:ext cx="3608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 err="1">
                <a:solidFill>
                  <a:srgbClr val="0000FF"/>
                </a:solidFill>
              </a:rPr>
              <a:t>Bài</a:t>
            </a:r>
            <a:r>
              <a:rPr lang="en-US" altLang="en-US" sz="2000" dirty="0">
                <a:solidFill>
                  <a:srgbClr val="0000FF"/>
                </a:solidFill>
              </a:rPr>
              <a:t> 13: </a:t>
            </a:r>
            <a:r>
              <a:rPr lang="en-US" altLang="en-US" sz="2000" dirty="0" err="1">
                <a:solidFill>
                  <a:srgbClr val="0000FF"/>
                </a:solidFill>
              </a:rPr>
              <a:t>Hoạt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động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giao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thông</a:t>
            </a:r>
            <a:endParaRPr lang="en-US" altLang="en-US" sz="2000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43121DF-AEE8-452D-8DE3-FE5B5870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261" y="5017303"/>
            <a:ext cx="39885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 err="1">
                <a:solidFill>
                  <a:srgbClr val="0000FF"/>
                </a:solidFill>
              </a:rPr>
              <a:t>Bài</a:t>
            </a:r>
            <a:r>
              <a:rPr lang="en-US" altLang="en-US" sz="2000" dirty="0">
                <a:solidFill>
                  <a:srgbClr val="0000FF"/>
                </a:solidFill>
              </a:rPr>
              <a:t> 14: </a:t>
            </a:r>
            <a:r>
              <a:rPr lang="en-US" altLang="en-US" sz="2000" dirty="0" err="1">
                <a:solidFill>
                  <a:srgbClr val="0000FF"/>
                </a:solidFill>
              </a:rPr>
              <a:t>Cùng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tham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gia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giao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thông</a:t>
            </a:r>
            <a:endParaRPr lang="en-US" altLang="en-US" sz="2000" dirty="0">
              <a:solidFill>
                <a:srgbClr val="0000FF"/>
              </a:solidFill>
            </a:endParaRPr>
          </a:p>
        </p:txBody>
      </p:sp>
      <p:pic>
        <p:nvPicPr>
          <p:cNvPr id="10" name="Picture 11" descr="CamScanner 12-31-2020 06.04_3.jpg">
            <a:extLst>
              <a:ext uri="{FF2B5EF4-FFF2-40B4-BE49-F238E27FC236}">
                <a16:creationId xmlns:a16="http://schemas.microsoft.com/office/drawing/2014/main" xmlns="" id="{50B84294-05B5-4A37-96B5-CF6C55BDA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3" b="9190"/>
          <a:stretch>
            <a:fillRect/>
          </a:stretch>
        </p:blipFill>
        <p:spPr bwMode="auto">
          <a:xfrm>
            <a:off x="381000" y="1701800"/>
            <a:ext cx="398145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amScanner 12-31-2020 06.04_4.jpg">
            <a:extLst>
              <a:ext uri="{FF2B5EF4-FFF2-40B4-BE49-F238E27FC236}">
                <a16:creationId xmlns:a16="http://schemas.microsoft.com/office/drawing/2014/main" xmlns="" id="{E6B5CDFF-6F9E-43DC-B301-B2133A72EC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018" b="9750"/>
          <a:stretch>
            <a:fillRect/>
          </a:stretch>
        </p:blipFill>
        <p:spPr bwMode="auto">
          <a:xfrm>
            <a:off x="5985150" y="1701800"/>
            <a:ext cx="3970338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xmlns="" id="{E96A8556-028A-4745-81C2-F06DA2C33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664200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Không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chỉ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hướng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tới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thành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năng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lực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môn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mà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   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cả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năng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lực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phẩm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chất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endParaRPr lang="en-US" alt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733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84" y="637309"/>
            <a:ext cx="1219828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7D9757-0763-49FE-8CC4-428EB9936696}"/>
              </a:ext>
            </a:extLst>
          </p:cNvPr>
          <p:cNvSpPr txBox="1"/>
          <p:nvPr/>
        </p:nvSpPr>
        <p:spPr>
          <a:xfrm>
            <a:off x="1939638" y="1315460"/>
            <a:ext cx="8663709" cy="53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2800" b="1" smtClean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IV. </a:t>
            </a:r>
            <a:r>
              <a:rPr lang="en-US" altLang="en-US" sz="2800" b="1" smtClean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KHÁM PHÁ CÁCH TỔ CHỨC DẠY HỌC: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69111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229" y="177800"/>
            <a:ext cx="10038771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Ph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ương pháp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HTTC 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dạy học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" y="76202"/>
            <a:ext cx="1761107" cy="1463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84710" y="1445393"/>
            <a:ext cx="3599516" cy="5572419"/>
            <a:chOff x="720" y="1299"/>
            <a:chExt cx="1367" cy="2539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189" y="1299"/>
              <a:ext cx="405" cy="392"/>
              <a:chOff x="1289" y="587"/>
              <a:chExt cx="668" cy="647"/>
            </a:xfrm>
          </p:grpSpPr>
          <p:sp>
            <p:nvSpPr>
              <p:cNvPr id="15" name="Oval 11"/>
              <p:cNvSpPr>
                <a:spLocks noChangeArrowheads="1"/>
              </p:cNvSpPr>
              <p:nvPr/>
            </p:nvSpPr>
            <p:spPr bwMode="gray">
              <a:xfrm>
                <a:off x="1289" y="656"/>
                <a:ext cx="668" cy="48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1219170">
                  <a:defRPr/>
                </a:pPr>
                <a:endParaRPr lang="en-US" sz="2400" kern="0" dirty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1219170">
                  <a:defRPr/>
                </a:pPr>
                <a:endParaRPr lang="en-US" sz="2400" kern="0" dirty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1219170">
                  <a:defRPr/>
                </a:pPr>
                <a:endParaRPr lang="en-US" sz="2400" kern="0" dirty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1219170">
                  <a:defRPr/>
                </a:pPr>
                <a:endParaRPr lang="en-US" sz="2400" kern="0" dirty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1219170">
                  <a:defRPr/>
                </a:pPr>
                <a:endParaRPr lang="en-US" sz="2400" kern="0" dirty="0" smtClea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3" name="Text Box 16"/>
            <p:cNvSpPr txBox="1">
              <a:spLocks noChangeArrowheads="1"/>
            </p:cNvSpPr>
            <p:nvPr/>
          </p:nvSpPr>
          <p:spPr bwMode="gray">
            <a:xfrm>
              <a:off x="1297" y="1354"/>
              <a:ext cx="157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>
                <a:defRPr/>
              </a:pPr>
              <a:r>
                <a:rPr lang="en-US" kern="0" dirty="0" smtClean="0">
                  <a:solidFill>
                    <a:srgbClr val="000000"/>
                  </a:solidFill>
                </a:rPr>
                <a:t>1</a:t>
              </a:r>
              <a:endParaRPr lang="en-US" sz="2400" kern="0" dirty="0" smtClean="0">
                <a:solidFill>
                  <a:srgbClr val="1F5281"/>
                </a:solidFill>
              </a:endParaRP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gray">
            <a:xfrm>
              <a:off x="760" y="1670"/>
              <a:ext cx="1296" cy="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/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Nhiều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phương</a:t>
              </a:r>
              <a:r>
                <a:rPr lang="en-US" sz="2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pháp</a:t>
              </a:r>
              <a:r>
                <a:rPr lang="en-US" sz="2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và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hình</a:t>
              </a:r>
              <a:r>
                <a:rPr lang="en-US" sz="2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thức</a:t>
              </a:r>
              <a:r>
                <a:rPr lang="en-US" sz="2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tổ</a:t>
              </a:r>
              <a:r>
                <a:rPr lang="en-US" sz="2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chức</a:t>
              </a:r>
              <a:r>
                <a:rPr lang="en-US" sz="2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dạy</a:t>
              </a:r>
              <a:r>
                <a:rPr lang="en-US" sz="2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học</a:t>
              </a:r>
              <a:r>
                <a:rPr lang="en-US" sz="2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khác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nhau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như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: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quan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sát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thảo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luận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hỏi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đáp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trò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chơi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học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tập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thực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hành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đóng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vai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dự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án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....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các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PP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và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HT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tổ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chức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dạy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học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trên</a:t>
              </a:r>
              <a:r>
                <a:rPr lang="en-US" sz="2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được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tích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hợp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trong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các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hoạt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động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học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tập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được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gợi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ý </a:t>
              </a:r>
              <a:r>
                <a:rPr lang="en-US" sz="21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trong</a:t>
              </a:r>
              <a:r>
                <a:rPr lang="en-US" sz="2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SGK. </a:t>
              </a:r>
            </a:p>
          </p:txBody>
        </p:sp>
      </p:grp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4368800" y="1498601"/>
            <a:ext cx="3561168" cy="5572417"/>
            <a:chOff x="2208" y="1299"/>
            <a:chExt cx="1365" cy="2539"/>
          </a:xfrm>
        </p:grpSpPr>
        <p:sp>
          <p:nvSpPr>
            <p:cNvPr id="21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gray">
            <a:xfrm>
              <a:off x="2677" y="1341"/>
              <a:ext cx="405" cy="2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gray">
            <a:xfrm>
              <a:off x="2784" y="1354"/>
              <a:ext cx="158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>
                <a:defRPr/>
              </a:pPr>
              <a:r>
                <a:rPr lang="en-US" kern="0" dirty="0" smtClean="0">
                  <a:solidFill>
                    <a:srgbClr val="000000"/>
                  </a:solidFill>
                </a:rPr>
                <a:t>2</a:t>
              </a:r>
              <a:endParaRPr lang="en-US" sz="2400" kern="0" dirty="0" smtClean="0">
                <a:solidFill>
                  <a:srgbClr val="1F5281"/>
                </a:solidFill>
              </a:endParaRPr>
            </a:p>
          </p:txBody>
        </p:sp>
        <p:sp>
          <p:nvSpPr>
            <p:cNvPr id="31" name="Text Box 29"/>
            <p:cNvSpPr txBox="1">
              <a:spLocks noChangeArrowheads="1"/>
            </p:cNvSpPr>
            <p:nvPr/>
          </p:nvSpPr>
          <p:spPr bwMode="gray">
            <a:xfrm>
              <a:off x="2256" y="1700"/>
              <a:ext cx="1296" cy="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/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Các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phương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tiện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dạy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học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môn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TNXH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đa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dạng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.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Khi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sử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dụng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cần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coi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trọng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vai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trò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nguồn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tri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thức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của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các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vi-VN" sz="21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phương tiện</a:t>
              </a:r>
              <a:r>
                <a:rPr lang="en-US" sz="21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đó</a:t>
              </a:r>
              <a:r>
                <a:rPr lang="vi-VN" sz="21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</a:t>
              </a:r>
              <a:r>
                <a:rPr lang="en-US" sz="21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tránh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nhấn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mạnh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vai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trò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minh </a:t>
              </a:r>
              <a:r>
                <a:rPr lang="en-US" sz="21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họa</a:t>
              </a:r>
              <a:r>
                <a:rPr lang="en-US" sz="21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.</a:t>
              </a:r>
            </a:p>
          </p:txBody>
        </p:sp>
        <p:sp>
          <p:nvSpPr>
            <p:cNvPr id="32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" name="Group 32"/>
          <p:cNvGrpSpPr>
            <a:grpSpLocks/>
          </p:cNvGrpSpPr>
          <p:nvPr/>
        </p:nvGrpSpPr>
        <p:grpSpPr bwMode="auto">
          <a:xfrm>
            <a:off x="8331200" y="1505126"/>
            <a:ext cx="3657600" cy="5521188"/>
            <a:chOff x="3692" y="1299"/>
            <a:chExt cx="1367" cy="2539"/>
          </a:xfrm>
        </p:grpSpPr>
        <p:sp>
          <p:nvSpPr>
            <p:cNvPr id="35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4" name="Group 37"/>
            <p:cNvGrpSpPr>
              <a:grpSpLocks/>
            </p:cNvGrpSpPr>
            <p:nvPr/>
          </p:nvGrpSpPr>
          <p:grpSpPr bwMode="auto">
            <a:xfrm>
              <a:off x="4165" y="1299"/>
              <a:ext cx="405" cy="392"/>
              <a:chOff x="1289" y="587"/>
              <a:chExt cx="668" cy="647"/>
            </a:xfrm>
          </p:grpSpPr>
          <p:sp>
            <p:nvSpPr>
              <p:cNvPr id="44" name="Oval 38"/>
              <p:cNvSpPr>
                <a:spLocks noChangeArrowheads="1"/>
              </p:cNvSpPr>
              <p:nvPr/>
            </p:nvSpPr>
            <p:spPr bwMode="gray">
              <a:xfrm>
                <a:off x="1289" y="653"/>
                <a:ext cx="668" cy="493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1219170">
                  <a:defRPr/>
                </a:pPr>
                <a:endParaRPr lang="en-US" sz="2400" kern="0" dirty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1219170">
                  <a:defRPr/>
                </a:pPr>
                <a:endParaRPr lang="en-US" sz="2400" kern="0" dirty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1219170">
                  <a:defRPr/>
                </a:pPr>
                <a:endParaRPr lang="en-US" sz="2400" kern="0" dirty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1219170">
                  <a:defRPr/>
                </a:pPr>
                <a:endParaRPr lang="en-US" sz="2400" kern="0" dirty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1219170">
                  <a:defRPr/>
                </a:pPr>
                <a:endParaRPr lang="en-US" sz="2400" kern="0" dirty="0" smtClea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0" name="Text Box 43"/>
            <p:cNvSpPr txBox="1">
              <a:spLocks noChangeArrowheads="1"/>
            </p:cNvSpPr>
            <p:nvPr/>
          </p:nvSpPr>
          <p:spPr bwMode="gray">
            <a:xfrm>
              <a:off x="4275" y="1354"/>
              <a:ext cx="15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>
                <a:defRPr/>
              </a:pPr>
              <a:r>
                <a:rPr lang="en-US" kern="0" dirty="0" smtClean="0">
                  <a:solidFill>
                    <a:srgbClr val="000000"/>
                  </a:solidFill>
                </a:rPr>
                <a:t>3</a:t>
              </a:r>
              <a:endParaRPr lang="en-US" sz="2400" kern="0" dirty="0" smtClean="0">
                <a:solidFill>
                  <a:srgbClr val="1F5281"/>
                </a:solidFill>
              </a:endParaRPr>
            </a:p>
          </p:txBody>
        </p:sp>
        <p:sp>
          <p:nvSpPr>
            <p:cNvPr id="41" name="Text Box 44"/>
            <p:cNvSpPr txBox="1">
              <a:spLocks noChangeArrowheads="1"/>
            </p:cNvSpPr>
            <p:nvPr/>
          </p:nvSpPr>
          <p:spPr bwMode="gray">
            <a:xfrm>
              <a:off x="3723" y="1660"/>
              <a:ext cx="1315" cy="1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/>
              <a:r>
                <a:rPr lang="en-US" sz="2100" b="1" dirty="0" err="1" smtClean="0"/>
                <a:t>Những</a:t>
              </a:r>
              <a:r>
                <a:rPr lang="en-US" sz="2100" b="1" dirty="0" smtClean="0"/>
                <a:t> </a:t>
              </a:r>
              <a:r>
                <a:rPr lang="en-US" sz="2100" b="1" dirty="0" err="1" smtClean="0"/>
                <a:t>hoạt</a:t>
              </a:r>
              <a:r>
                <a:rPr lang="en-US" sz="2100" b="1" dirty="0" smtClean="0"/>
                <a:t> </a:t>
              </a:r>
              <a:r>
                <a:rPr lang="en-US" sz="2100" b="1" dirty="0" err="1"/>
                <a:t>động</a:t>
              </a:r>
              <a:r>
                <a:rPr lang="en-US" sz="2100" b="1" dirty="0"/>
                <a:t> </a:t>
              </a:r>
              <a:r>
                <a:rPr lang="en-US" sz="2100" b="1" dirty="0" err="1"/>
                <a:t>gợi</a:t>
              </a:r>
              <a:r>
                <a:rPr lang="en-US" sz="2100" b="1" dirty="0"/>
                <a:t> ý </a:t>
              </a:r>
              <a:r>
                <a:rPr lang="en-US" sz="2100" b="1" dirty="0" err="1"/>
                <a:t>trong</a:t>
              </a:r>
              <a:r>
                <a:rPr lang="en-US" sz="2100" b="1" dirty="0"/>
                <a:t> SGK </a:t>
              </a:r>
              <a:r>
                <a:rPr lang="en-US" sz="2100" b="1" dirty="0" err="1"/>
                <a:t>chỉ</a:t>
              </a:r>
              <a:r>
                <a:rPr lang="en-US" sz="2100" b="1" dirty="0"/>
                <a:t> </a:t>
              </a:r>
              <a:r>
                <a:rPr lang="en-US" sz="2100" b="1" dirty="0" err="1"/>
                <a:t>mang</a:t>
              </a:r>
              <a:r>
                <a:rPr lang="en-US" sz="2100" b="1" dirty="0"/>
                <a:t> </a:t>
              </a:r>
              <a:r>
                <a:rPr lang="en-US" sz="2100" b="1" dirty="0" err="1"/>
                <a:t>tính</a:t>
              </a:r>
              <a:r>
                <a:rPr lang="en-US" sz="2100" b="1" dirty="0"/>
                <a:t> </a:t>
              </a:r>
              <a:r>
                <a:rPr lang="en-US" sz="2100" b="1" dirty="0" err="1"/>
                <a:t>chất</a:t>
              </a:r>
              <a:r>
                <a:rPr lang="en-US" sz="2100" b="1" dirty="0"/>
                <a:t> </a:t>
              </a:r>
              <a:r>
                <a:rPr lang="en-US" sz="2100" b="1" dirty="0" err="1"/>
                <a:t>tham</a:t>
              </a:r>
              <a:r>
                <a:rPr lang="en-US" sz="2100" b="1" dirty="0"/>
                <a:t> </a:t>
              </a:r>
              <a:r>
                <a:rPr lang="en-US" sz="2100" b="1" dirty="0" err="1"/>
                <a:t>khảo</a:t>
              </a:r>
              <a:r>
                <a:rPr lang="en-US" sz="2100" b="1" dirty="0"/>
                <a:t>, </a:t>
              </a:r>
              <a:r>
                <a:rPr lang="vi-VN" sz="2100" b="1" dirty="0" smtClean="0"/>
                <a:t>GV </a:t>
              </a:r>
              <a:r>
                <a:rPr lang="en-US" sz="2100" b="1" dirty="0" err="1" smtClean="0"/>
                <a:t>được</a:t>
              </a:r>
              <a:r>
                <a:rPr lang="en-US" sz="2100" b="1" dirty="0" smtClean="0"/>
                <a:t> </a:t>
              </a:r>
              <a:r>
                <a:rPr lang="en-US" sz="2100" b="1" dirty="0" err="1"/>
                <a:t>quyền</a:t>
              </a:r>
              <a:r>
                <a:rPr lang="en-US" sz="2100" b="1" dirty="0"/>
                <a:t> </a:t>
              </a:r>
              <a:r>
                <a:rPr lang="en-US" sz="2100" b="1" dirty="0" err="1"/>
                <a:t>tự</a:t>
              </a:r>
              <a:r>
                <a:rPr lang="en-US" sz="2100" b="1" dirty="0"/>
                <a:t> do </a:t>
              </a:r>
              <a:r>
                <a:rPr lang="en-US" sz="2100" b="1" dirty="0" err="1"/>
                <a:t>sáng</a:t>
              </a:r>
              <a:r>
                <a:rPr lang="en-US" sz="2100" b="1" dirty="0"/>
                <a:t> </a:t>
              </a:r>
              <a:r>
                <a:rPr lang="en-US" sz="2100" b="1" dirty="0" err="1"/>
                <a:t>tạo</a:t>
              </a:r>
              <a:r>
                <a:rPr lang="en-US" sz="2100" b="1" dirty="0"/>
                <a:t> </a:t>
              </a:r>
              <a:r>
                <a:rPr lang="en-US" sz="2100" b="1" dirty="0" err="1"/>
                <a:t>cho</a:t>
              </a:r>
              <a:r>
                <a:rPr lang="en-US" sz="2100" b="1" dirty="0"/>
                <a:t> </a:t>
              </a:r>
              <a:r>
                <a:rPr lang="en-US" sz="2100" b="1" dirty="0" err="1"/>
                <a:t>phù</a:t>
              </a:r>
              <a:r>
                <a:rPr lang="en-US" sz="2100" b="1" dirty="0"/>
                <a:t> </a:t>
              </a:r>
              <a:r>
                <a:rPr lang="en-US" sz="2100" b="1" dirty="0" err="1"/>
                <a:t>hợp</a:t>
              </a:r>
              <a:r>
                <a:rPr lang="en-US" sz="2100" b="1" dirty="0"/>
                <a:t> </a:t>
              </a:r>
              <a:r>
                <a:rPr lang="en-US" sz="2100" b="1" dirty="0" err="1"/>
                <a:t>với</a:t>
              </a:r>
              <a:r>
                <a:rPr lang="en-US" sz="2100" b="1" dirty="0"/>
                <a:t> </a:t>
              </a:r>
              <a:r>
                <a:rPr lang="en-US" sz="2100" b="1" dirty="0" err="1"/>
                <a:t>cách</a:t>
              </a:r>
              <a:r>
                <a:rPr lang="en-US" sz="2100" b="1" dirty="0"/>
                <a:t> </a:t>
              </a:r>
              <a:r>
                <a:rPr lang="en-US" sz="2100" b="1" dirty="0" err="1"/>
                <a:t>dạy</a:t>
              </a:r>
              <a:r>
                <a:rPr lang="en-US" sz="2100" b="1" dirty="0"/>
                <a:t> </a:t>
              </a:r>
              <a:r>
                <a:rPr lang="en-US" sz="2100" b="1" dirty="0" err="1"/>
                <a:t>học</a:t>
              </a:r>
              <a:r>
                <a:rPr lang="en-US" sz="2100" b="1" dirty="0"/>
                <a:t> </a:t>
              </a:r>
              <a:r>
                <a:rPr lang="en-US" sz="2100" b="1" dirty="0" err="1"/>
                <a:t>của</a:t>
              </a:r>
              <a:r>
                <a:rPr lang="en-US" sz="2100" b="1" dirty="0"/>
                <a:t> </a:t>
              </a:r>
              <a:r>
                <a:rPr lang="en-US" sz="2100" b="1" dirty="0" err="1"/>
                <a:t>mình</a:t>
              </a:r>
              <a:r>
                <a:rPr lang="en-US" sz="2100" b="1" dirty="0"/>
                <a:t>, </a:t>
              </a:r>
              <a:r>
                <a:rPr lang="en-US" sz="2100" b="1" dirty="0" err="1"/>
                <a:t>với</a:t>
              </a:r>
              <a:r>
                <a:rPr lang="en-US" sz="2100" b="1" dirty="0"/>
                <a:t> </a:t>
              </a:r>
              <a:r>
                <a:rPr lang="en-US" sz="2100" b="1" dirty="0" err="1"/>
                <a:t>điều</a:t>
              </a:r>
              <a:r>
                <a:rPr lang="en-US" sz="2100" b="1" dirty="0"/>
                <a:t> </a:t>
              </a:r>
              <a:r>
                <a:rPr lang="en-US" sz="2100" b="1" dirty="0" err="1"/>
                <a:t>kiện</a:t>
              </a:r>
              <a:r>
                <a:rPr lang="en-US" sz="2100" b="1" dirty="0"/>
                <a:t> </a:t>
              </a:r>
              <a:r>
                <a:rPr lang="en-US" sz="2100" b="1" dirty="0" err="1"/>
                <a:t>của</a:t>
              </a:r>
              <a:r>
                <a:rPr lang="en-US" sz="2100" b="1" dirty="0"/>
                <a:t> </a:t>
              </a:r>
              <a:r>
                <a:rPr lang="en-US" sz="2100" b="1" dirty="0" err="1"/>
                <a:t>lớp</a:t>
              </a:r>
              <a:r>
                <a:rPr lang="en-US" sz="2100" b="1" dirty="0"/>
                <a:t> </a:t>
              </a:r>
              <a:r>
                <a:rPr lang="en-US" sz="2100" b="1" dirty="0" err="1"/>
                <a:t>học</a:t>
              </a:r>
              <a:r>
                <a:rPr lang="en-US" sz="2100" b="1" dirty="0"/>
                <a:t>, </a:t>
              </a:r>
              <a:r>
                <a:rPr lang="en-US" sz="2100" b="1" dirty="0" err="1"/>
                <a:t>trường</a:t>
              </a:r>
              <a:r>
                <a:rPr lang="en-US" sz="2100" b="1" dirty="0"/>
                <a:t> </a:t>
              </a:r>
              <a:r>
                <a:rPr lang="en-US" sz="2100" b="1" dirty="0" err="1"/>
                <a:t>học</a:t>
              </a:r>
              <a:r>
                <a:rPr lang="en-US" sz="2100" b="1" dirty="0"/>
                <a:t> </a:t>
              </a:r>
              <a:r>
                <a:rPr lang="en-US" sz="2100" b="1" dirty="0" err="1"/>
                <a:t>cũng</a:t>
              </a:r>
              <a:r>
                <a:rPr lang="en-US" sz="2100" b="1" dirty="0"/>
                <a:t> </a:t>
              </a:r>
              <a:r>
                <a:rPr lang="en-US" sz="2100" b="1" dirty="0" err="1"/>
                <a:t>như</a:t>
              </a:r>
              <a:r>
                <a:rPr lang="en-US" sz="2100" b="1" dirty="0"/>
                <a:t> </a:t>
              </a:r>
              <a:r>
                <a:rPr lang="en-US" sz="2100" b="1" dirty="0" err="1"/>
                <a:t>môi</a:t>
              </a:r>
              <a:r>
                <a:rPr lang="en-US" sz="2100" b="1" dirty="0"/>
                <a:t> </a:t>
              </a:r>
              <a:r>
                <a:rPr lang="en-US" sz="2100" b="1" dirty="0" err="1"/>
                <a:t>trường</a:t>
              </a:r>
              <a:r>
                <a:rPr lang="en-US" sz="2100" b="1" dirty="0"/>
                <a:t> </a:t>
              </a:r>
              <a:r>
                <a:rPr lang="en-US" sz="2100" b="1" dirty="0" err="1"/>
                <a:t>tự</a:t>
              </a:r>
              <a:r>
                <a:rPr lang="en-US" sz="2100" b="1" dirty="0"/>
                <a:t> </a:t>
              </a:r>
              <a:r>
                <a:rPr lang="en-US" sz="2100" b="1" dirty="0" err="1"/>
                <a:t>nhiên</a:t>
              </a:r>
              <a:r>
                <a:rPr lang="en-US" sz="2100" b="1" dirty="0"/>
                <a:t> </a:t>
              </a:r>
              <a:r>
                <a:rPr lang="en-US" sz="2100" b="1" dirty="0" err="1"/>
                <a:t>và</a:t>
              </a:r>
              <a:r>
                <a:rPr lang="en-US" sz="2100" b="1" dirty="0"/>
                <a:t> </a:t>
              </a:r>
              <a:r>
                <a:rPr lang="en-US" sz="2100" b="1" dirty="0" err="1"/>
                <a:t>xã</a:t>
              </a:r>
              <a:r>
                <a:rPr lang="en-US" sz="2100" b="1" dirty="0"/>
                <a:t> </a:t>
              </a:r>
              <a:r>
                <a:rPr lang="en-US" sz="2100" b="1" dirty="0" err="1"/>
                <a:t>hội</a:t>
              </a:r>
              <a:r>
                <a:rPr lang="en-US" sz="2100" b="1" dirty="0"/>
                <a:t> </a:t>
              </a:r>
              <a:r>
                <a:rPr lang="en-US" sz="2100" b="1" dirty="0" err="1"/>
                <a:t>xung</a:t>
              </a:r>
              <a:r>
                <a:rPr lang="en-US" sz="2100" b="1" dirty="0"/>
                <a:t> </a:t>
              </a:r>
              <a:r>
                <a:rPr lang="en-US" sz="2100" b="1" dirty="0" err="1"/>
                <a:t>quanh</a:t>
              </a:r>
              <a:r>
                <a:rPr lang="en-US" sz="2100" b="1" dirty="0"/>
                <a:t>... </a:t>
              </a:r>
            </a:p>
          </p:txBody>
        </p:sp>
        <p:sp>
          <p:nvSpPr>
            <p:cNvPr id="42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2400" kern="0" dirty="0" smtClea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7D9757-0763-49FE-8CC4-428EB9936696}"/>
              </a:ext>
            </a:extLst>
          </p:cNvPr>
          <p:cNvSpPr txBox="1"/>
          <p:nvPr/>
        </p:nvSpPr>
        <p:spPr>
          <a:xfrm>
            <a:off x="2986481" y="687388"/>
            <a:ext cx="5855515" cy="60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Cấu</a:t>
            </a:r>
            <a:r>
              <a:rPr lang="en-US" alt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trúc</a:t>
            </a:r>
            <a:r>
              <a:rPr lang="en-US" alt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học</a:t>
            </a:r>
            <a:endParaRPr lang="en-US" sz="3200" dirty="0"/>
          </a:p>
        </p:txBody>
      </p:sp>
      <p:graphicFrame>
        <p:nvGraphicFramePr>
          <p:cNvPr id="14" name="Diagram 13"/>
          <p:cNvGraphicFramePr/>
          <p:nvPr/>
        </p:nvGraphicFramePr>
        <p:xfrm>
          <a:off x="2170547" y="1698723"/>
          <a:ext cx="7832436" cy="4471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9111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180" y="-155580"/>
            <a:ext cx="1220018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926" y="2066573"/>
            <a:ext cx="350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368" y="1224389"/>
            <a:ext cx="5679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TỰ NHIÊN VÀ XÃ HỘI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404BF1-6422-4EFE-95DF-27BB00CDC6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19" r="8332" b="14845"/>
          <a:stretch/>
        </p:blipFill>
        <p:spPr>
          <a:xfrm rot="1463063">
            <a:off x="6692323" y="880170"/>
            <a:ext cx="3697447" cy="44159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AF6A7113-8073-4C30-BE1B-9014AC44E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060" y="2724091"/>
            <a:ext cx="5334000" cy="270267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5000"/>
              </a:lnSpc>
              <a:buClr>
                <a:srgbClr val="006600"/>
              </a:buCl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 GS.TS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Vũ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Hùng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 (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Tổng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vi-VN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hủ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biên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25000"/>
              </a:lnSpc>
              <a:buClr>
                <a:srgbClr val="006600"/>
              </a:buCl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 PGS.TS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Nguyễn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Thị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Thấn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 (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Chủ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biên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25000"/>
              </a:lnSpc>
              <a:buClr>
                <a:srgbClr val="006600"/>
              </a:buCl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ThS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Đào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Thị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Hồng</a:t>
            </a:r>
            <a:endParaRPr lang="en-US" b="1" dirty="0">
              <a:solidFill>
                <a:srgbClr val="00B0F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25000"/>
              </a:lnSpc>
              <a:buClr>
                <a:srgbClr val="006600"/>
              </a:buCl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ThS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Phương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Hà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Lan</a:t>
            </a:r>
          </a:p>
          <a:p>
            <a:pPr>
              <a:lnSpc>
                <a:spcPct val="125000"/>
              </a:lnSpc>
              <a:buClr>
                <a:srgbClr val="006600"/>
              </a:buCl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TS </a:t>
            </a:r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Phạm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Việt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Quỳnh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5000"/>
              </a:lnSpc>
              <a:buClr>
                <a:srgbClr val="006600"/>
              </a:buCl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PGS.TS </a:t>
            </a:r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Hoàng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Quý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Tỉnh</a:t>
            </a:r>
            <a:endParaRPr lang="en-US" b="1" dirty="0">
              <a:solidFill>
                <a:srgbClr val="00B0F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90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09350" y="1677748"/>
            <a:ext cx="3979523" cy="4409016"/>
            <a:chOff x="457200" y="1239996"/>
            <a:chExt cx="2177144" cy="2804886"/>
          </a:xfrm>
        </p:grpSpPr>
        <p:sp>
          <p:nvSpPr>
            <p:cNvPr id="4" name="Rectangle 3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 flipV="1">
            <a:off x="368300" y="1870075"/>
            <a:ext cx="2802467" cy="738188"/>
            <a:chOff x="4763053" y="2429435"/>
            <a:chExt cx="2840865" cy="833718"/>
          </a:xfrm>
        </p:grpSpPr>
        <p:sp>
          <p:nvSpPr>
            <p:cNvPr id="55" name="Freeform 54"/>
            <p:cNvSpPr/>
            <p:nvPr/>
          </p:nvSpPr>
          <p:spPr bwMode="gray">
            <a:xfrm>
              <a:off x="4770794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69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Pie 55"/>
            <p:cNvSpPr/>
            <p:nvPr/>
          </p:nvSpPr>
          <p:spPr bwMode="gray">
            <a:xfrm>
              <a:off x="4763053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5006112" y="1669328"/>
            <a:ext cx="3371708" cy="4373563"/>
            <a:chOff x="457200" y="1239996"/>
            <a:chExt cx="2177144" cy="2804886"/>
          </a:xfrm>
        </p:grpSpPr>
        <p:sp>
          <p:nvSpPr>
            <p:cNvPr id="59" name="Rectangle 58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" name="Group 60"/>
          <p:cNvGrpSpPr>
            <a:grpSpLocks/>
          </p:cNvGrpSpPr>
          <p:nvPr/>
        </p:nvGrpSpPr>
        <p:grpSpPr bwMode="auto">
          <a:xfrm flipV="1">
            <a:off x="4996873" y="1750003"/>
            <a:ext cx="2802467" cy="738188"/>
            <a:chOff x="4782670" y="2429435"/>
            <a:chExt cx="2840865" cy="833718"/>
          </a:xfrm>
        </p:grpSpPr>
        <p:sp>
          <p:nvSpPr>
            <p:cNvPr id="64" name="Freeform 63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5" name="Pie 64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8481485" y="1697037"/>
            <a:ext cx="3145367" cy="2734707"/>
            <a:chOff x="457200" y="1239996"/>
            <a:chExt cx="2177144" cy="2804886"/>
          </a:xfrm>
        </p:grpSpPr>
        <p:sp>
          <p:nvSpPr>
            <p:cNvPr id="73" name="Rectangle 72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8" name="Group 75"/>
          <p:cNvGrpSpPr>
            <a:grpSpLocks/>
          </p:cNvGrpSpPr>
          <p:nvPr/>
        </p:nvGrpSpPr>
        <p:grpSpPr bwMode="auto">
          <a:xfrm flipV="1">
            <a:off x="8338836" y="1870075"/>
            <a:ext cx="2802467" cy="738188"/>
            <a:chOff x="4782670" y="2429435"/>
            <a:chExt cx="2840865" cy="833718"/>
          </a:xfrm>
        </p:grpSpPr>
        <p:sp>
          <p:nvSpPr>
            <p:cNvPr id="77" name="Freeform 76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6900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8" name="Pie 77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153" name="Rectangle 79"/>
          <p:cNvSpPr>
            <a:spLocks noChangeArrowheads="1"/>
          </p:cNvSpPr>
          <p:nvPr/>
        </p:nvSpPr>
        <p:spPr bwMode="auto">
          <a:xfrm>
            <a:off x="711199" y="2706255"/>
            <a:ext cx="3500583" cy="307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 anchor="ctr">
            <a:spAutoFit/>
          </a:bodyPr>
          <a:lstStyle/>
          <a:p>
            <a:pPr algn="just">
              <a:buFontTx/>
              <a:buChar char="-"/>
            </a:pPr>
            <a:r>
              <a:rPr lang="en-US" sz="2400" dirty="0" err="1" smtClean="0"/>
              <a:t>Giai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</a:t>
            </a:r>
            <a:r>
              <a:rPr lang="en-US" sz="2400" dirty="0" err="1" smtClean="0"/>
              <a:t>khởi</a:t>
            </a:r>
            <a:r>
              <a:rPr lang="en-US" sz="2400" dirty="0" smtClean="0"/>
              <a:t> </a:t>
            </a:r>
            <a:r>
              <a:rPr lang="en-US" sz="2400" dirty="0" err="1" smtClean="0"/>
              <a:t>đầu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,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vai</a:t>
            </a:r>
            <a:r>
              <a:rPr lang="en-US" sz="2400" dirty="0" smtClean="0"/>
              <a:t> </a:t>
            </a:r>
            <a:r>
              <a:rPr lang="en-US" sz="2400" dirty="0" err="1" smtClean="0"/>
              <a:t>trò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tâm</a:t>
            </a:r>
            <a:r>
              <a:rPr lang="en-US" sz="2400" dirty="0" smtClean="0"/>
              <a:t> </a:t>
            </a:r>
            <a:r>
              <a:rPr lang="en-US" sz="2400" dirty="0" err="1" smtClean="0"/>
              <a:t>thế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vi-VN" sz="2400" dirty="0" smtClean="0"/>
              <a:t>HS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mới</a:t>
            </a:r>
            <a:r>
              <a:rPr lang="en-US" sz="2400" dirty="0" smtClean="0"/>
              <a:t>, </a:t>
            </a:r>
          </a:p>
          <a:p>
            <a:pPr algn="just">
              <a:buFontTx/>
              <a:buChar char="-"/>
            </a:pPr>
            <a:r>
              <a:rPr lang="en-US" sz="2400" dirty="0" smtClean="0"/>
              <a:t> </a:t>
            </a:r>
            <a:r>
              <a:rPr lang="en-US" sz="2400" dirty="0" err="1" smtClean="0"/>
              <a:t>Kích</a:t>
            </a:r>
            <a:r>
              <a:rPr lang="en-US" sz="2400" dirty="0" smtClean="0"/>
              <a:t> </a:t>
            </a:r>
            <a:r>
              <a:rPr lang="en-US" sz="2400" dirty="0" err="1" smtClean="0"/>
              <a:t>thích</a:t>
            </a:r>
            <a:r>
              <a:rPr lang="en-US" sz="2400" dirty="0" smtClean="0"/>
              <a:t> HS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não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vấn</a:t>
            </a:r>
            <a:r>
              <a:rPr lang="en-US" sz="2400" dirty="0" smtClean="0"/>
              <a:t> </a:t>
            </a:r>
            <a:r>
              <a:rPr lang="en-US" sz="2400" dirty="0" err="1" smtClean="0"/>
              <a:t>đề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. </a:t>
            </a:r>
          </a:p>
          <a:p>
            <a:pPr algn="just">
              <a:buFontTx/>
              <a:buChar char="-"/>
            </a:pPr>
            <a:r>
              <a:rPr lang="en-US" sz="2400" dirty="0" smtClean="0"/>
              <a:t> </a:t>
            </a:r>
            <a:r>
              <a:rPr lang="en-US" sz="2400" dirty="0" err="1" smtClean="0"/>
              <a:t>Kết</a:t>
            </a:r>
            <a:r>
              <a:rPr lang="en-US" sz="2400" dirty="0" smtClean="0"/>
              <a:t> </a:t>
            </a:r>
            <a:r>
              <a:rPr lang="en-US" sz="2400" dirty="0" err="1" smtClean="0"/>
              <a:t>nối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tri </a:t>
            </a:r>
            <a:r>
              <a:rPr lang="en-US" sz="2400" dirty="0" err="1" smtClean="0"/>
              <a:t>thức</a:t>
            </a:r>
            <a:r>
              <a:rPr lang="en-US" sz="2400" dirty="0" smtClean="0"/>
              <a:t>, </a:t>
            </a:r>
            <a:r>
              <a:rPr lang="en-US" sz="2400" dirty="0" err="1" smtClean="0"/>
              <a:t>kinh</a:t>
            </a:r>
            <a:r>
              <a:rPr lang="en-US" sz="2400" dirty="0" smtClean="0"/>
              <a:t> </a:t>
            </a:r>
            <a:r>
              <a:rPr lang="en-US" sz="2400" dirty="0" err="1" smtClean="0"/>
              <a:t>nghiệm</a:t>
            </a:r>
            <a:r>
              <a:rPr lang="en-US" sz="2400" dirty="0" smtClean="0"/>
              <a:t>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vi-VN" sz="2400" dirty="0" smtClean="0"/>
              <a:t>HS</a:t>
            </a:r>
            <a:r>
              <a:rPr lang="en-US" sz="2400" dirty="0" smtClean="0"/>
              <a:t>.</a:t>
            </a:r>
            <a:endParaRPr lang="en-US" sz="2400" b="1" dirty="0">
              <a:solidFill>
                <a:srgbClr val="4A4644"/>
              </a:solidFill>
              <a:latin typeface="Arial" charset="0"/>
            </a:endParaRPr>
          </a:p>
        </p:txBody>
      </p:sp>
      <p:sp>
        <p:nvSpPr>
          <p:cNvPr id="6154" name="Rectangle 82"/>
          <p:cNvSpPr>
            <a:spLocks noChangeArrowheads="1"/>
          </p:cNvSpPr>
          <p:nvPr/>
        </p:nvSpPr>
        <p:spPr bwMode="auto">
          <a:xfrm>
            <a:off x="5043056" y="2743975"/>
            <a:ext cx="3100916" cy="196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 anchor="ctr">
            <a:spAutoFit/>
          </a:bodyPr>
          <a:lstStyle/>
          <a:p>
            <a:pPr algn="just">
              <a:buFontTx/>
              <a:buChar char="-"/>
            </a:pPr>
            <a:r>
              <a:rPr lang="en-US" sz="2400" dirty="0" smtClean="0"/>
              <a:t>HS </a:t>
            </a:r>
            <a:r>
              <a:rPr lang="en-US" sz="2400" dirty="0" err="1" smtClean="0"/>
              <a:t>hát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hát</a:t>
            </a:r>
            <a:r>
              <a:rPr lang="en-US" sz="2400" dirty="0" smtClean="0"/>
              <a:t>; </a:t>
            </a:r>
          </a:p>
          <a:p>
            <a:pPr algn="just">
              <a:buFontTx/>
              <a:buChar char="-"/>
            </a:pP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trò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; </a:t>
            </a:r>
          </a:p>
          <a:p>
            <a:pPr algn="just">
              <a:buFontTx/>
              <a:buChar char="-"/>
            </a:pPr>
            <a:r>
              <a:rPr lang="en-US" sz="2400" dirty="0" smtClean="0"/>
              <a:t> HS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não</a:t>
            </a:r>
            <a:r>
              <a:rPr lang="en-US" sz="2400" dirty="0" smtClean="0"/>
              <a:t> </a:t>
            </a:r>
            <a:r>
              <a:rPr lang="en-US" sz="2400" dirty="0" err="1" smtClean="0"/>
              <a:t>trước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vấn</a:t>
            </a:r>
            <a:r>
              <a:rPr lang="en-US" sz="2400" dirty="0" smtClean="0"/>
              <a:t> </a:t>
            </a:r>
            <a:r>
              <a:rPr lang="en-US" sz="2400" dirty="0" err="1" smtClean="0"/>
              <a:t>đề</a:t>
            </a:r>
            <a:r>
              <a:rPr lang="en-US" sz="2400" dirty="0" smtClean="0"/>
              <a:t> </a:t>
            </a:r>
            <a:r>
              <a:rPr lang="en-US" sz="2400" dirty="0" err="1" smtClean="0"/>
              <a:t>liên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vi-VN" sz="2400" dirty="0" smtClean="0"/>
              <a:t>bài học</a:t>
            </a:r>
            <a:r>
              <a:rPr lang="en-US" sz="2400" dirty="0" smtClean="0"/>
              <a:t>,…</a:t>
            </a:r>
            <a:endParaRPr lang="en-US" sz="2400" dirty="0"/>
          </a:p>
        </p:txBody>
      </p:sp>
      <p:sp>
        <p:nvSpPr>
          <p:cNvPr id="6155" name="Rectangle 83"/>
          <p:cNvSpPr>
            <a:spLocks noChangeArrowheads="1"/>
          </p:cNvSpPr>
          <p:nvPr/>
        </p:nvSpPr>
        <p:spPr bwMode="auto">
          <a:xfrm>
            <a:off x="8659283" y="2751475"/>
            <a:ext cx="2789767" cy="123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 anchor="ctr">
            <a:spAutoFit/>
          </a:bodyPr>
          <a:lstStyle/>
          <a:p>
            <a:pPr algn="just">
              <a:buClr>
                <a:schemeClr val="accent2"/>
              </a:buClr>
            </a:pPr>
            <a:r>
              <a:rPr lang="en-US" sz="2400" dirty="0" smtClean="0"/>
              <a:t>HS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trò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khởi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(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smtClean="0"/>
              <a:t>29)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051" y="2091930"/>
            <a:ext cx="1409995" cy="400105"/>
          </a:xfrm>
          <a:prstGeom prst="rect">
            <a:avLst/>
          </a:prstGeom>
          <a:noFill/>
        </p:spPr>
        <p:txBody>
          <a:bodyPr wrap="none" lIns="121917" tIns="60958" rIns="121917" bIns="60958" anchor="ctr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Khởi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động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376439" y="2091930"/>
            <a:ext cx="2938764" cy="410369"/>
          </a:xfrm>
          <a:prstGeom prst="rect">
            <a:avLst/>
          </a:prstGeom>
          <a:noFill/>
        </p:spPr>
        <p:txBody>
          <a:bodyPr wrap="square" lIns="121917" tIns="60958" rIns="121917" bIns="60958" anchor="ctr">
            <a:spAutoFit/>
          </a:bodyPr>
          <a:lstStyle/>
          <a:p>
            <a:pPr>
              <a:buClr>
                <a:schemeClr val="accent2"/>
              </a:buClr>
            </a:pP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247541" y="2045333"/>
            <a:ext cx="829715" cy="410369"/>
          </a:xfrm>
          <a:prstGeom prst="rect">
            <a:avLst/>
          </a:prstGeom>
          <a:noFill/>
        </p:spPr>
        <p:txBody>
          <a:bodyPr wrap="none" lIns="121917" tIns="60958" rIns="121917" bIns="60958" anchor="ctr">
            <a:spAutoFit/>
          </a:bodyPr>
          <a:lstStyle/>
          <a:p>
            <a:pPr algn="ctr"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Ví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dụ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" y="76203"/>
            <a:ext cx="1727200" cy="1435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7112000" cy="11430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Khởi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động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9" descr="CamScanner 12-31-2020 09.43_1.jpg"/>
          <p:cNvPicPr>
            <a:picLocks noChangeAspect="1"/>
          </p:cNvPicPr>
          <p:nvPr/>
        </p:nvPicPr>
        <p:blipFill>
          <a:blip r:embed="rId3"/>
          <a:srcRect l="5118" r="9842" b="26637"/>
          <a:stretch>
            <a:fillRect/>
          </a:stretch>
        </p:blipFill>
        <p:spPr>
          <a:xfrm>
            <a:off x="4165600" y="177801"/>
            <a:ext cx="914400" cy="87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236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4" grpId="0"/>
      <p:bldP spid="6155" grpId="0"/>
      <p:bldP spid="11" grpId="0"/>
      <p:bldP spid="85" grpId="0"/>
      <p:bldP spid="100" grpId="0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7636105" y="3349805"/>
            <a:ext cx="2938764" cy="410369"/>
          </a:xfrm>
          <a:prstGeom prst="rect">
            <a:avLst/>
          </a:prstGeom>
          <a:noFill/>
        </p:spPr>
        <p:txBody>
          <a:bodyPr wrap="square" lIns="121917" tIns="60958" rIns="121917" bIns="60958" anchor="ctr">
            <a:spAutoFit/>
          </a:bodyPr>
          <a:lstStyle/>
          <a:p>
            <a:pPr>
              <a:buClr>
                <a:schemeClr val="accent2"/>
              </a:buClr>
            </a:pP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" y="76203"/>
            <a:ext cx="1727200" cy="1435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7112000" cy="11430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Khám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phá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 descr="CamScanner 12-31-2020 09.43_2.jpg"/>
          <p:cNvPicPr>
            <a:picLocks noChangeAspect="1"/>
          </p:cNvPicPr>
          <p:nvPr/>
        </p:nvPicPr>
        <p:blipFill>
          <a:blip r:embed="rId3"/>
          <a:srcRect l="15868" t="5279" r="-299" b="20186"/>
          <a:stretch>
            <a:fillRect/>
          </a:stretch>
        </p:blipFill>
        <p:spPr>
          <a:xfrm>
            <a:off x="3759200" y="0"/>
            <a:ext cx="1320800" cy="1405107"/>
          </a:xfrm>
          <a:prstGeom prst="rect">
            <a:avLst/>
          </a:prstGeom>
        </p:spPr>
      </p:pic>
      <p:grpSp>
        <p:nvGrpSpPr>
          <p:cNvPr id="30" name="Group 7"/>
          <p:cNvGrpSpPr>
            <a:grpSpLocks/>
          </p:cNvGrpSpPr>
          <p:nvPr/>
        </p:nvGrpSpPr>
        <p:grpSpPr bwMode="auto">
          <a:xfrm>
            <a:off x="518586" y="1779348"/>
            <a:ext cx="3145367" cy="3052763"/>
            <a:chOff x="457200" y="1239996"/>
            <a:chExt cx="2177144" cy="2804886"/>
          </a:xfrm>
        </p:grpSpPr>
        <p:sp>
          <p:nvSpPr>
            <p:cNvPr id="32" name="Rectangle 31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4" name="Group 6"/>
          <p:cNvGrpSpPr>
            <a:grpSpLocks/>
          </p:cNvGrpSpPr>
          <p:nvPr/>
        </p:nvGrpSpPr>
        <p:grpSpPr bwMode="auto">
          <a:xfrm flipV="1">
            <a:off x="368300" y="1870075"/>
            <a:ext cx="2802467" cy="738188"/>
            <a:chOff x="4763053" y="2429435"/>
            <a:chExt cx="2840865" cy="833718"/>
          </a:xfrm>
        </p:grpSpPr>
        <p:sp>
          <p:nvSpPr>
            <p:cNvPr id="35" name="Freeform 34"/>
            <p:cNvSpPr/>
            <p:nvPr/>
          </p:nvSpPr>
          <p:spPr bwMode="gray">
            <a:xfrm>
              <a:off x="4770794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69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" name="Pie 35"/>
            <p:cNvSpPr/>
            <p:nvPr/>
          </p:nvSpPr>
          <p:spPr bwMode="gray">
            <a:xfrm>
              <a:off x="4763053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57"/>
          <p:cNvGrpSpPr>
            <a:grpSpLocks/>
          </p:cNvGrpSpPr>
          <p:nvPr/>
        </p:nvGrpSpPr>
        <p:grpSpPr bwMode="auto">
          <a:xfrm>
            <a:off x="4165603" y="1697037"/>
            <a:ext cx="3371708" cy="4373563"/>
            <a:chOff x="457200" y="1239996"/>
            <a:chExt cx="2177144" cy="2804886"/>
          </a:xfrm>
        </p:grpSpPr>
        <p:sp>
          <p:nvSpPr>
            <p:cNvPr id="38" name="Rectangle 37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0" name="Group 71"/>
          <p:cNvGrpSpPr>
            <a:grpSpLocks/>
          </p:cNvGrpSpPr>
          <p:nvPr/>
        </p:nvGrpSpPr>
        <p:grpSpPr bwMode="auto">
          <a:xfrm>
            <a:off x="8481485" y="1697037"/>
            <a:ext cx="3145367" cy="2734707"/>
            <a:chOff x="457200" y="1239996"/>
            <a:chExt cx="2177144" cy="2804886"/>
          </a:xfrm>
        </p:grpSpPr>
        <p:sp>
          <p:nvSpPr>
            <p:cNvPr id="41" name="Rectangle 40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3" name="Group 75"/>
          <p:cNvGrpSpPr>
            <a:grpSpLocks/>
          </p:cNvGrpSpPr>
          <p:nvPr/>
        </p:nvGrpSpPr>
        <p:grpSpPr bwMode="auto">
          <a:xfrm flipV="1">
            <a:off x="8338836" y="1870075"/>
            <a:ext cx="2802467" cy="738188"/>
            <a:chOff x="4782670" y="2429435"/>
            <a:chExt cx="2840865" cy="833718"/>
          </a:xfrm>
        </p:grpSpPr>
        <p:sp>
          <p:nvSpPr>
            <p:cNvPr id="44" name="Freeform 43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6900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" name="Pie 44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Rectangle 79"/>
          <p:cNvSpPr>
            <a:spLocks noChangeArrowheads="1"/>
          </p:cNvSpPr>
          <p:nvPr/>
        </p:nvSpPr>
        <p:spPr bwMode="auto">
          <a:xfrm>
            <a:off x="711200" y="2872345"/>
            <a:ext cx="2641600" cy="155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 anchor="ctr">
            <a:spAutoFit/>
          </a:bodyPr>
          <a:lstStyle/>
          <a:p>
            <a:pPr algn="just"/>
            <a:r>
              <a:rPr lang="en-US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g</a:t>
            </a:r>
            <a:r>
              <a:rPr lang="en-US" b="1" dirty="0" err="1" smtClean="0"/>
              <a:t>iai</a:t>
            </a:r>
            <a:r>
              <a:rPr lang="en-US" b="1" dirty="0" smtClean="0"/>
              <a:t> </a:t>
            </a:r>
            <a:r>
              <a:rPr lang="en-US" b="1" dirty="0" err="1" smtClean="0"/>
              <a:t>đoạn</a:t>
            </a:r>
            <a:r>
              <a:rPr lang="en-US" b="1" dirty="0" smtClean="0"/>
              <a:t> </a:t>
            </a:r>
            <a:r>
              <a:rPr lang="vi-VN" b="1" dirty="0" smtClean="0">
                <a:latin typeface="Arial" pitchFamily="34" charset="0"/>
                <a:cs typeface="Arial" pitchFamily="34" charset="0"/>
              </a:rPr>
              <a:t>HS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trải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nghiệm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tương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phát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hiện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vi-VN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b="1" dirty="0">
              <a:solidFill>
                <a:srgbClr val="4A4644"/>
              </a:solidFill>
              <a:latin typeface="Arial" charset="0"/>
            </a:endParaRPr>
          </a:p>
        </p:txBody>
      </p:sp>
      <p:sp>
        <p:nvSpPr>
          <p:cNvPr id="47" name="Rectangle 82"/>
          <p:cNvSpPr>
            <a:spLocks noChangeArrowheads="1"/>
          </p:cNvSpPr>
          <p:nvPr/>
        </p:nvSpPr>
        <p:spPr bwMode="auto">
          <a:xfrm>
            <a:off x="4368802" y="2707029"/>
            <a:ext cx="3100916" cy="28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 anchor="ctr">
            <a:spAutoFit/>
          </a:bodyPr>
          <a:lstStyle/>
          <a:p>
            <a:pPr algn="just">
              <a:buClr>
                <a:schemeClr val="accent2"/>
              </a:buClr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,… </a:t>
            </a:r>
          </a:p>
          <a:p>
            <a:pPr algn="just">
              <a:buClr>
                <a:schemeClr val="accent2"/>
              </a:buClr>
            </a:pPr>
            <a:r>
              <a:rPr lang="en-US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Ưu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tiên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HS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khám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phá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b="1" dirty="0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trải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nghiệm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giác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nguồn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tư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liệu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b="1" dirty="0" smtClean="0">
                <a:latin typeface="Arial" pitchFamily="34" charset="0"/>
                <a:cs typeface="Arial" pitchFamily="34" charset="0"/>
              </a:rPr>
              <a:t>sự vật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tượng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xung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quanh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video,…</a:t>
            </a:r>
          </a:p>
        </p:txBody>
      </p:sp>
      <p:sp>
        <p:nvSpPr>
          <p:cNvPr id="48" name="Rectangle 83"/>
          <p:cNvSpPr>
            <a:spLocks noChangeArrowheads="1"/>
          </p:cNvSpPr>
          <p:nvPr/>
        </p:nvSpPr>
        <p:spPr bwMode="auto">
          <a:xfrm>
            <a:off x="8659283" y="2751475"/>
            <a:ext cx="2789767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 anchor="ctr">
            <a:spAutoFit/>
          </a:bodyPr>
          <a:lstStyle/>
          <a:p>
            <a:pPr algn="just">
              <a:buClr>
                <a:schemeClr val="accent2"/>
              </a:buClr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vi-VN" b="1" dirty="0" smtClean="0">
                <a:latin typeface="Arial" pitchFamily="34" charset="0"/>
                <a:cs typeface="Arial" pitchFamily="34" charset="0"/>
              </a:rPr>
              <a:t>uan sát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ngoài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thiên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nhiên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smtClean="0">
                <a:latin typeface="Arial" pitchFamily="34" charset="0"/>
                <a:cs typeface="Arial" pitchFamily="34" charset="0"/>
              </a:rPr>
              <a:t>19):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76439" y="2091930"/>
            <a:ext cx="2938764" cy="410369"/>
          </a:xfrm>
          <a:prstGeom prst="rect">
            <a:avLst/>
          </a:prstGeom>
          <a:noFill/>
        </p:spPr>
        <p:txBody>
          <a:bodyPr wrap="square" lIns="121917" tIns="60958" rIns="121917" bIns="60958" anchor="ctr">
            <a:spAutoFit/>
          </a:bodyPr>
          <a:lstStyle/>
          <a:p>
            <a:pPr>
              <a:buClr>
                <a:schemeClr val="accent2"/>
              </a:buClr>
            </a:pP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0" name="Group 60"/>
          <p:cNvGrpSpPr>
            <a:grpSpLocks/>
          </p:cNvGrpSpPr>
          <p:nvPr/>
        </p:nvGrpSpPr>
        <p:grpSpPr bwMode="auto">
          <a:xfrm flipV="1">
            <a:off x="4368800" y="1870075"/>
            <a:ext cx="2802467" cy="738188"/>
            <a:chOff x="4782670" y="2429435"/>
            <a:chExt cx="2840865" cy="833718"/>
          </a:xfrm>
        </p:grpSpPr>
        <p:sp>
          <p:nvSpPr>
            <p:cNvPr id="51" name="Freeform 50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" name="Pie 51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75"/>
          <p:cNvGrpSpPr>
            <a:grpSpLocks/>
          </p:cNvGrpSpPr>
          <p:nvPr/>
        </p:nvGrpSpPr>
        <p:grpSpPr bwMode="auto">
          <a:xfrm flipV="1">
            <a:off x="8338836" y="1870075"/>
            <a:ext cx="2802467" cy="738188"/>
            <a:chOff x="4782670" y="2429435"/>
            <a:chExt cx="2840865" cy="833718"/>
          </a:xfrm>
        </p:grpSpPr>
        <p:sp>
          <p:nvSpPr>
            <p:cNvPr id="54" name="Freeform 53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6900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" name="Pie 57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54051" y="2091930"/>
            <a:ext cx="1400384" cy="410369"/>
          </a:xfrm>
          <a:prstGeom prst="rect">
            <a:avLst/>
          </a:prstGeom>
          <a:noFill/>
        </p:spPr>
        <p:txBody>
          <a:bodyPr wrap="none" lIns="121917" tIns="60958" rIns="121917" bIns="60958" anchor="ctr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Khám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76439" y="2091930"/>
            <a:ext cx="2938764" cy="410369"/>
          </a:xfrm>
          <a:prstGeom prst="rect">
            <a:avLst/>
          </a:prstGeom>
          <a:noFill/>
        </p:spPr>
        <p:txBody>
          <a:bodyPr wrap="square" lIns="121917" tIns="60958" rIns="121917" bIns="60958" anchor="ctr">
            <a:spAutoFit/>
          </a:bodyPr>
          <a:lstStyle/>
          <a:p>
            <a:pPr>
              <a:buClr>
                <a:schemeClr val="accent2"/>
              </a:buClr>
            </a:pP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247541" y="2045333"/>
            <a:ext cx="829715" cy="410369"/>
          </a:xfrm>
          <a:prstGeom prst="rect">
            <a:avLst/>
          </a:prstGeom>
          <a:noFill/>
        </p:spPr>
        <p:txBody>
          <a:bodyPr wrap="none" lIns="121917" tIns="60958" rIns="121917" bIns="60958" anchor="ctr">
            <a:spAutoFit/>
          </a:bodyPr>
          <a:lstStyle/>
          <a:p>
            <a:pPr algn="ctr"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Ví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dụ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236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29" grpId="0" animBg="1"/>
      <p:bldP spid="46" grpId="0"/>
      <p:bldP spid="47" grpId="0"/>
      <p:bldP spid="48" grpId="0"/>
      <p:bldP spid="49" grpId="0"/>
      <p:bldP spid="61" grpId="0"/>
      <p:bldP spid="62" grpId="0"/>
      <p:bldP spid="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37637" y="1697037"/>
            <a:ext cx="3145367" cy="3357563"/>
            <a:chOff x="457200" y="1239996"/>
            <a:chExt cx="2177144" cy="280488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" name="Rectangle 3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 flipV="1">
            <a:off x="368300" y="1870075"/>
            <a:ext cx="2802467" cy="738188"/>
            <a:chOff x="4763053" y="2429435"/>
            <a:chExt cx="2840865" cy="833718"/>
          </a:xfrm>
        </p:grpSpPr>
        <p:sp>
          <p:nvSpPr>
            <p:cNvPr id="55" name="Freeform 54"/>
            <p:cNvSpPr/>
            <p:nvPr/>
          </p:nvSpPr>
          <p:spPr bwMode="gray">
            <a:xfrm>
              <a:off x="4770794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69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Pie 55"/>
            <p:cNvSpPr/>
            <p:nvPr/>
          </p:nvSpPr>
          <p:spPr bwMode="gray">
            <a:xfrm>
              <a:off x="4763053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4288129" y="1697037"/>
            <a:ext cx="3371708" cy="3357563"/>
            <a:chOff x="457200" y="1239996"/>
            <a:chExt cx="2177144" cy="280488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9" name="Rectangle 58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" name="Group 60"/>
          <p:cNvGrpSpPr>
            <a:grpSpLocks/>
          </p:cNvGrpSpPr>
          <p:nvPr/>
        </p:nvGrpSpPr>
        <p:grpSpPr bwMode="auto">
          <a:xfrm flipV="1">
            <a:off x="4368799" y="1870075"/>
            <a:ext cx="3519055" cy="738188"/>
            <a:chOff x="4782670" y="2429435"/>
            <a:chExt cx="2840865" cy="833718"/>
          </a:xfrm>
        </p:grpSpPr>
        <p:sp>
          <p:nvSpPr>
            <p:cNvPr id="64" name="Freeform 63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5" name="Pie 64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8407681" y="1764453"/>
            <a:ext cx="3145367" cy="3290147"/>
            <a:chOff x="457200" y="1239996"/>
            <a:chExt cx="2177144" cy="280488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3" name="Rectangle 72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grpFill/>
            <a:ln w="19050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" name="Group 75"/>
          <p:cNvGrpSpPr>
            <a:grpSpLocks/>
          </p:cNvGrpSpPr>
          <p:nvPr/>
        </p:nvGrpSpPr>
        <p:grpSpPr bwMode="auto">
          <a:xfrm flipV="1">
            <a:off x="8331200" y="1870075"/>
            <a:ext cx="2802467" cy="738188"/>
            <a:chOff x="4782670" y="2429435"/>
            <a:chExt cx="2840865" cy="833718"/>
          </a:xfrm>
        </p:grpSpPr>
        <p:sp>
          <p:nvSpPr>
            <p:cNvPr id="77" name="Freeform 76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6900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8" name="Pie 77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153" name="Rectangle 79"/>
          <p:cNvSpPr>
            <a:spLocks noChangeArrowheads="1"/>
          </p:cNvSpPr>
          <p:nvPr/>
        </p:nvSpPr>
        <p:spPr bwMode="auto">
          <a:xfrm>
            <a:off x="711200" y="2872345"/>
            <a:ext cx="2641600" cy="196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 anchor="ctr">
            <a:spAutoFit/>
          </a:bodyPr>
          <a:lstStyle/>
          <a:p>
            <a:pPr algn="just"/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 smtClean="0"/>
              <a:t>giai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đoạn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giúp</a:t>
            </a:r>
            <a:r>
              <a:rPr lang="en-US" sz="2400" b="1" dirty="0" smtClean="0"/>
              <a:t> </a:t>
            </a:r>
            <a:r>
              <a:rPr lang="vi-VN" sz="2400" b="1" dirty="0" smtClean="0"/>
              <a:t>HS </a:t>
            </a:r>
            <a:r>
              <a:rPr lang="en-US" sz="2400" b="1" dirty="0" err="1" smtClean="0"/>
              <a:t>củng</a:t>
            </a:r>
            <a:r>
              <a:rPr lang="en-US" sz="2400" b="1" dirty="0" smtClean="0"/>
              <a:t> </a:t>
            </a:r>
            <a:r>
              <a:rPr lang="en-US" sz="2400" b="1" dirty="0" err="1"/>
              <a:t>cố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đào</a:t>
            </a:r>
            <a:r>
              <a:rPr lang="en-US" sz="2400" b="1" dirty="0"/>
              <a:t> </a:t>
            </a:r>
            <a:r>
              <a:rPr lang="en-US" sz="2400" b="1" dirty="0" err="1"/>
              <a:t>sâu</a:t>
            </a:r>
            <a:r>
              <a:rPr lang="en-US" sz="2400" b="1" dirty="0"/>
              <a:t> </a:t>
            </a:r>
            <a:r>
              <a:rPr lang="en-US" sz="2400" b="1" dirty="0" err="1"/>
              <a:t>hoặc</a:t>
            </a:r>
            <a:r>
              <a:rPr lang="en-US" sz="2400" b="1" dirty="0"/>
              <a:t> </a:t>
            </a:r>
            <a:r>
              <a:rPr lang="en-US" sz="2400" b="1" dirty="0" err="1"/>
              <a:t>mở</a:t>
            </a:r>
            <a:r>
              <a:rPr lang="en-US" sz="2400" b="1" dirty="0"/>
              <a:t> </a:t>
            </a:r>
            <a:r>
              <a:rPr lang="en-US" sz="2400" b="1" dirty="0" err="1"/>
              <a:t>rộng</a:t>
            </a:r>
            <a:r>
              <a:rPr lang="en-US" sz="2400" b="1" dirty="0"/>
              <a:t> </a:t>
            </a:r>
            <a:r>
              <a:rPr lang="en-US" sz="2400" b="1" dirty="0" err="1"/>
              <a:t>kiến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 </a:t>
            </a:r>
            <a:r>
              <a:rPr lang="en-US" sz="2400" b="1" dirty="0" err="1"/>
              <a:t>đã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khám</a:t>
            </a:r>
            <a:r>
              <a:rPr lang="en-US" sz="2400" b="1" dirty="0"/>
              <a:t> </a:t>
            </a:r>
            <a:r>
              <a:rPr lang="en-US" sz="2400" b="1" dirty="0" err="1" smtClean="0"/>
              <a:t>phá</a:t>
            </a:r>
            <a:r>
              <a:rPr lang="en-US" sz="2400" b="1" dirty="0" smtClean="0"/>
              <a:t>.</a:t>
            </a:r>
            <a:endParaRPr lang="en-US" sz="2400" b="1" dirty="0">
              <a:solidFill>
                <a:srgbClr val="4A4644"/>
              </a:solidFill>
              <a:latin typeface="Arial" charset="0"/>
            </a:endParaRPr>
          </a:p>
        </p:txBody>
      </p:sp>
      <p:sp>
        <p:nvSpPr>
          <p:cNvPr id="6154" name="Rectangle 82"/>
          <p:cNvSpPr>
            <a:spLocks noChangeArrowheads="1"/>
          </p:cNvSpPr>
          <p:nvPr/>
        </p:nvSpPr>
        <p:spPr bwMode="auto">
          <a:xfrm>
            <a:off x="4350817" y="2985380"/>
            <a:ext cx="3100916" cy="160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 anchor="ctr">
            <a:spAutoFit/>
          </a:bodyPr>
          <a:lstStyle/>
          <a:p>
            <a:pPr>
              <a:buNone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/>
              <a:t>Trò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 smtClean="0"/>
              <a:t>tập</a:t>
            </a:r>
            <a:r>
              <a:rPr lang="en-US" sz="2400" b="1" dirty="0" smtClean="0"/>
              <a:t> </a:t>
            </a:r>
            <a:endParaRPr lang="en-US" sz="2400" b="1" dirty="0"/>
          </a:p>
          <a:p>
            <a:pPr>
              <a:buNone/>
            </a:pPr>
            <a:r>
              <a:rPr lang="en-US" sz="2400" b="1" dirty="0"/>
              <a:t>- </a:t>
            </a:r>
            <a:r>
              <a:rPr lang="en-US" sz="2400" b="1" dirty="0" err="1"/>
              <a:t>Thực</a:t>
            </a:r>
            <a:r>
              <a:rPr lang="en-US" sz="2400" b="1" dirty="0"/>
              <a:t> </a:t>
            </a:r>
            <a:r>
              <a:rPr lang="en-US" sz="2400" b="1" dirty="0" err="1"/>
              <a:t>hành</a:t>
            </a:r>
            <a:endParaRPr lang="en-US" sz="2400" b="1" dirty="0"/>
          </a:p>
          <a:p>
            <a:pPr>
              <a:buFontTx/>
              <a:buChar char="-"/>
            </a:pPr>
            <a:r>
              <a:rPr lang="en-US" sz="2400" b="1" dirty="0" smtClean="0"/>
              <a:t> </a:t>
            </a:r>
            <a:r>
              <a:rPr lang="en-US" sz="2400" b="1" dirty="0" err="1" smtClean="0"/>
              <a:t>Nói</a:t>
            </a:r>
            <a:r>
              <a:rPr lang="en-US" sz="2400" b="1" dirty="0"/>
              <a:t>, </a:t>
            </a:r>
            <a:r>
              <a:rPr lang="en-US" sz="2400" b="1" dirty="0" err="1"/>
              <a:t>kể</a:t>
            </a:r>
            <a:r>
              <a:rPr lang="en-US" sz="2400" b="1" dirty="0"/>
              <a:t>, </a:t>
            </a:r>
            <a:r>
              <a:rPr lang="en-US" sz="2400" b="1" dirty="0" err="1" smtClean="0"/>
              <a:t>vẽ</a:t>
            </a:r>
            <a:r>
              <a:rPr lang="vi-VN" sz="2400" b="1" dirty="0" smtClean="0"/>
              <a:t>,</a:t>
            </a:r>
            <a:endParaRPr lang="en-US" sz="2400" b="1" dirty="0" smtClean="0"/>
          </a:p>
          <a:p>
            <a:pPr>
              <a:buFontTx/>
              <a:buChar char="-"/>
            </a:pPr>
            <a:r>
              <a:rPr lang="en-US" sz="2400" b="1" dirty="0" smtClean="0"/>
              <a:t> </a:t>
            </a:r>
            <a:r>
              <a:rPr lang="en-US" sz="2400" b="1" dirty="0" err="1" smtClean="0"/>
              <a:t>Xử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lý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huống</a:t>
            </a:r>
            <a:r>
              <a:rPr lang="en-US" sz="2400" b="1" dirty="0" smtClean="0"/>
              <a:t>…</a:t>
            </a:r>
            <a:endParaRPr lang="en-US" sz="2400" b="1" dirty="0"/>
          </a:p>
        </p:txBody>
      </p:sp>
      <p:sp>
        <p:nvSpPr>
          <p:cNvPr id="6155" name="Rectangle 83"/>
          <p:cNvSpPr>
            <a:spLocks noChangeArrowheads="1"/>
          </p:cNvSpPr>
          <p:nvPr/>
        </p:nvSpPr>
        <p:spPr bwMode="auto">
          <a:xfrm>
            <a:off x="8722789" y="3159600"/>
            <a:ext cx="2789767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 anchor="ctr">
            <a:spAutoFit/>
          </a:bodyPr>
          <a:lstStyle/>
          <a:p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</a:t>
            </a:r>
            <a:r>
              <a:rPr lang="en-US" sz="2000" b="1" dirty="0" err="1" smtClean="0"/>
              <a:t>Bài</a:t>
            </a:r>
            <a:r>
              <a:rPr lang="en-US" sz="2000" b="1" dirty="0" smtClean="0"/>
              <a:t> 12: </a:t>
            </a:r>
            <a:r>
              <a:rPr lang="en-US" sz="2000" b="1" dirty="0" err="1" smtClean="0"/>
              <a:t>Thực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hành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mua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bán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hàng</a:t>
            </a:r>
            <a:r>
              <a:rPr lang="en-US" sz="2000" b="1" dirty="0" smtClean="0"/>
              <a:t> </a:t>
            </a:r>
            <a:r>
              <a:rPr lang="en-US" sz="2000" b="1" err="1" smtClean="0"/>
              <a:t>hóa</a:t>
            </a:r>
            <a:r>
              <a:rPr lang="en-US" sz="2000" b="1" smtClean="0"/>
              <a:t>: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054" y="2091930"/>
            <a:ext cx="1937384" cy="492438"/>
          </a:xfrm>
          <a:prstGeom prst="rect">
            <a:avLst/>
          </a:prstGeom>
          <a:noFill/>
        </p:spPr>
        <p:txBody>
          <a:bodyPr wrap="none" lIns="121917" tIns="60958" rIns="121917" bIns="60958" anchor="ctr">
            <a:spAutoFit/>
          </a:bodyPr>
          <a:lstStyle/>
          <a:p>
            <a:pPr>
              <a:defRPr/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376439" y="2091930"/>
            <a:ext cx="3409816" cy="430883"/>
          </a:xfrm>
          <a:prstGeom prst="rect">
            <a:avLst/>
          </a:prstGeom>
          <a:noFill/>
        </p:spPr>
        <p:txBody>
          <a:bodyPr wrap="square" lIns="121917" tIns="60958" rIns="121917" bIns="60958" anchor="ctr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287956" y="2064484"/>
            <a:ext cx="996421" cy="492438"/>
          </a:xfrm>
          <a:prstGeom prst="rect">
            <a:avLst/>
          </a:prstGeom>
          <a:noFill/>
        </p:spPr>
        <p:txBody>
          <a:bodyPr wrap="none" lIns="121917" tIns="60958" rIns="121917" bIns="60958" anchor="ctr">
            <a:spAutoFit/>
          </a:bodyPr>
          <a:lstStyle/>
          <a:p>
            <a:pPr>
              <a:defRPr/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Ví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dụ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" y="76203"/>
            <a:ext cx="1727200" cy="1435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7112000" cy="11430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hành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9" descr="CamScanner 12-31-2020 09.43_3.jpg"/>
          <p:cNvPicPr>
            <a:picLocks noChangeAspect="1"/>
          </p:cNvPicPr>
          <p:nvPr/>
        </p:nvPicPr>
        <p:blipFill>
          <a:blip r:embed="rId3" cstate="print"/>
          <a:srcRect l="184" t="2521" r="1656" b="13445"/>
          <a:stretch>
            <a:fillRect/>
          </a:stretch>
        </p:blipFill>
        <p:spPr>
          <a:xfrm>
            <a:off x="3860801" y="76200"/>
            <a:ext cx="1162305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557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4" grpId="0"/>
      <p:bldP spid="6155" grpId="0"/>
      <p:bldP spid="11" grpId="0"/>
      <p:bldP spid="85" grpId="0"/>
      <p:bldP spid="100" grpId="0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28401" y="1586201"/>
            <a:ext cx="3627963" cy="4537508"/>
            <a:chOff x="457200" y="1239996"/>
            <a:chExt cx="2177144" cy="2804886"/>
          </a:xfrm>
        </p:grpSpPr>
        <p:sp>
          <p:nvSpPr>
            <p:cNvPr id="4" name="Rectangle 3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 flipV="1">
            <a:off x="368300" y="1870075"/>
            <a:ext cx="2802467" cy="738188"/>
            <a:chOff x="4763053" y="2429435"/>
            <a:chExt cx="2840865" cy="833718"/>
          </a:xfrm>
        </p:grpSpPr>
        <p:sp>
          <p:nvSpPr>
            <p:cNvPr id="55" name="Freeform 54"/>
            <p:cNvSpPr/>
            <p:nvPr/>
          </p:nvSpPr>
          <p:spPr bwMode="gray">
            <a:xfrm>
              <a:off x="4770794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69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Pie 55"/>
            <p:cNvSpPr/>
            <p:nvPr/>
          </p:nvSpPr>
          <p:spPr bwMode="gray">
            <a:xfrm>
              <a:off x="4763053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4288129" y="1697037"/>
            <a:ext cx="3553544" cy="4260418"/>
            <a:chOff x="457200" y="1239996"/>
            <a:chExt cx="2177144" cy="2804886"/>
          </a:xfrm>
        </p:grpSpPr>
        <p:sp>
          <p:nvSpPr>
            <p:cNvPr id="59" name="Rectangle 58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" name="Group 60"/>
          <p:cNvGrpSpPr>
            <a:grpSpLocks/>
          </p:cNvGrpSpPr>
          <p:nvPr/>
        </p:nvGrpSpPr>
        <p:grpSpPr bwMode="auto">
          <a:xfrm flipV="1">
            <a:off x="4368800" y="1870075"/>
            <a:ext cx="2802467" cy="738188"/>
            <a:chOff x="4782670" y="2429435"/>
            <a:chExt cx="2840865" cy="833718"/>
          </a:xfrm>
        </p:grpSpPr>
        <p:sp>
          <p:nvSpPr>
            <p:cNvPr id="64" name="Freeform 63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5" name="Pie 64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8407681" y="1764453"/>
            <a:ext cx="3145367" cy="2380032"/>
            <a:chOff x="457200" y="1239996"/>
            <a:chExt cx="2177144" cy="280488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73" name="Rectangle 72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grpFill/>
            <a:ln w="19050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8" name="Group 75"/>
          <p:cNvGrpSpPr>
            <a:grpSpLocks/>
          </p:cNvGrpSpPr>
          <p:nvPr/>
        </p:nvGrpSpPr>
        <p:grpSpPr bwMode="auto">
          <a:xfrm flipV="1">
            <a:off x="8331200" y="1870075"/>
            <a:ext cx="2802467" cy="738188"/>
            <a:chOff x="4782670" y="2429435"/>
            <a:chExt cx="2840865" cy="833718"/>
          </a:xfrm>
        </p:grpSpPr>
        <p:sp>
          <p:nvSpPr>
            <p:cNvPr id="77" name="Freeform 76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6900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8" name="Pie 77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153" name="Rectangle 79"/>
          <p:cNvSpPr>
            <a:spLocks noChangeArrowheads="1"/>
          </p:cNvSpPr>
          <p:nvPr/>
        </p:nvSpPr>
        <p:spPr bwMode="auto">
          <a:xfrm>
            <a:off x="789515" y="2790271"/>
            <a:ext cx="3098993" cy="307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 anchor="ctr">
            <a:spAutoFit/>
          </a:bodyPr>
          <a:lstStyle/>
          <a:p>
            <a:pPr algn="just"/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smtClean="0"/>
              <a:t>GĐ HS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áp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 smtClean="0"/>
              <a:t>thức</a:t>
            </a:r>
            <a:r>
              <a:rPr lang="vi-VN" sz="2400" dirty="0" smtClean="0"/>
              <a:t>,</a:t>
            </a:r>
            <a:r>
              <a:rPr lang="en-US" sz="2400" dirty="0" smtClean="0"/>
              <a:t> </a:t>
            </a:r>
            <a:r>
              <a:rPr lang="en-US" sz="2400" dirty="0" err="1"/>
              <a:t>kĩ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khám</a:t>
            </a:r>
            <a:r>
              <a:rPr lang="en-US" sz="2400" dirty="0"/>
              <a:t> </a:t>
            </a:r>
            <a:r>
              <a:rPr lang="en-US" sz="2400" dirty="0" err="1"/>
              <a:t>phá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luyện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huống</a:t>
            </a:r>
            <a:r>
              <a:rPr lang="en-US" sz="2400" dirty="0"/>
              <a:t>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;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huống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; 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 smtClean="0"/>
              <a:t>sống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6154" name="Rectangle 82"/>
          <p:cNvSpPr>
            <a:spLocks noChangeArrowheads="1"/>
          </p:cNvSpPr>
          <p:nvPr/>
        </p:nvSpPr>
        <p:spPr bwMode="auto">
          <a:xfrm>
            <a:off x="4519083" y="2872348"/>
            <a:ext cx="2895701" cy="270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 anchor="ctr">
            <a:spAutoFit/>
          </a:bodyPr>
          <a:lstStyle/>
          <a:p>
            <a:pPr algn="just">
              <a:buFontTx/>
              <a:buChar char="-"/>
            </a:pPr>
            <a:r>
              <a:rPr lang="en-US" sz="2400" dirty="0" smtClean="0"/>
              <a:t> </a:t>
            </a:r>
            <a:r>
              <a:rPr lang="en-US" sz="2400" dirty="0" err="1" smtClean="0"/>
              <a:t>Thực</a:t>
            </a:r>
            <a:r>
              <a:rPr lang="en-US" sz="2400" dirty="0" smtClean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quyết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 smtClean="0"/>
              <a:t>tiễn</a:t>
            </a:r>
            <a:r>
              <a:rPr lang="vi-VN" sz="2400" dirty="0" smtClean="0"/>
              <a:t>.</a:t>
            </a:r>
            <a:endParaRPr lang="en-US" sz="2400" dirty="0" smtClean="0"/>
          </a:p>
          <a:p>
            <a:pPr algn="just">
              <a:buFontTx/>
              <a:buChar char="-"/>
            </a:pPr>
            <a:r>
              <a:rPr lang="en-US" sz="2400" dirty="0" smtClean="0"/>
              <a:t> </a:t>
            </a:r>
            <a:r>
              <a:rPr lang="en-US" sz="2400" dirty="0" err="1" smtClean="0"/>
              <a:t>Xử</a:t>
            </a:r>
            <a:r>
              <a:rPr lang="en-US" sz="2400" dirty="0" smtClean="0"/>
              <a:t> </a:t>
            </a:r>
            <a:r>
              <a:rPr lang="en-US" sz="2400" dirty="0" err="1" smtClean="0"/>
              <a:t>lý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tình</a:t>
            </a:r>
            <a:r>
              <a:rPr lang="en-US" sz="2400" dirty="0" smtClean="0"/>
              <a:t> </a:t>
            </a:r>
            <a:r>
              <a:rPr lang="en-US" sz="2400" dirty="0" err="1" smtClean="0"/>
              <a:t>huống</a:t>
            </a:r>
            <a:endParaRPr lang="en-US" sz="2400" dirty="0"/>
          </a:p>
          <a:p>
            <a:pPr algn="just">
              <a:buFontTx/>
              <a:buChar char="-"/>
            </a:pPr>
            <a:r>
              <a:rPr lang="en-US" sz="2400" dirty="0" smtClean="0"/>
              <a:t> </a:t>
            </a:r>
            <a:r>
              <a:rPr lang="en-US" sz="2400" dirty="0" err="1" smtClean="0"/>
              <a:t>Tham</a:t>
            </a:r>
            <a:r>
              <a:rPr lang="en-US" sz="2400" dirty="0" smtClean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dự</a:t>
            </a:r>
            <a:r>
              <a:rPr lang="en-US" sz="2400" dirty="0"/>
              <a:t> </a:t>
            </a:r>
            <a:r>
              <a:rPr lang="en-US" sz="2400" dirty="0" err="1"/>
              <a:t>án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,…</a:t>
            </a:r>
          </a:p>
        </p:txBody>
      </p:sp>
      <p:sp>
        <p:nvSpPr>
          <p:cNvPr id="6155" name="Rectangle 83"/>
          <p:cNvSpPr>
            <a:spLocks noChangeArrowheads="1"/>
          </p:cNvSpPr>
          <p:nvPr/>
        </p:nvSpPr>
        <p:spPr bwMode="auto">
          <a:xfrm>
            <a:off x="8521979" y="2790270"/>
            <a:ext cx="2789767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 anchor="ctr">
            <a:spAutoFit/>
          </a:bodyPr>
          <a:lstStyle/>
          <a:p>
            <a:pPr algn="just"/>
            <a:r>
              <a:rPr lang="en-US" b="1" dirty="0"/>
              <a:t>VD: </a:t>
            </a:r>
            <a:r>
              <a:rPr lang="en-US" b="1" err="1" smtClean="0"/>
              <a:t>Dự</a:t>
            </a:r>
            <a:r>
              <a:rPr lang="en-US" b="1" smtClean="0"/>
              <a:t> án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054" y="2091930"/>
            <a:ext cx="1411071" cy="410369"/>
          </a:xfrm>
          <a:prstGeom prst="rect">
            <a:avLst/>
          </a:prstGeom>
          <a:noFill/>
        </p:spPr>
        <p:txBody>
          <a:bodyPr wrap="none" lIns="121917" tIns="60958" rIns="121917" bIns="60958" anchor="ctr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Vận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376439" y="2091930"/>
            <a:ext cx="2938764" cy="410369"/>
          </a:xfrm>
          <a:prstGeom prst="rect">
            <a:avLst/>
          </a:prstGeom>
          <a:noFill/>
        </p:spPr>
        <p:txBody>
          <a:bodyPr wrap="square" lIns="121917" tIns="60958" rIns="121917" bIns="60958" anchor="ctr">
            <a:spAutoFit/>
          </a:bodyPr>
          <a:lstStyle/>
          <a:p>
            <a:pPr>
              <a:buClr>
                <a:schemeClr val="accent2"/>
              </a:buClr>
            </a:pP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321393" y="2064114"/>
            <a:ext cx="829715" cy="410369"/>
          </a:xfrm>
          <a:prstGeom prst="rect">
            <a:avLst/>
          </a:prstGeom>
          <a:noFill/>
        </p:spPr>
        <p:txBody>
          <a:bodyPr wrap="none" lIns="121917" tIns="60958" rIns="121917" bIns="60958" anchor="ctr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Ví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dụ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" y="76203"/>
            <a:ext cx="1727200" cy="1435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540000" y="0"/>
            <a:ext cx="7112000" cy="11430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Vận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dụng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 descr="CamScanner 12-31-2020 09.43_4.jpg"/>
          <p:cNvPicPr>
            <a:picLocks noChangeAspect="1"/>
          </p:cNvPicPr>
          <p:nvPr/>
        </p:nvPicPr>
        <p:blipFill>
          <a:blip r:embed="rId3" cstate="print"/>
          <a:srcRect l="6552" t="3361" r="8277" b="9244"/>
          <a:stretch>
            <a:fillRect/>
          </a:stretch>
        </p:blipFill>
        <p:spPr>
          <a:xfrm>
            <a:off x="3657600" y="762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813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4" grpId="0"/>
      <p:bldP spid="6155" grpId="0"/>
      <p:bldP spid="11" grpId="0"/>
      <p:bldP spid="85" grpId="0"/>
      <p:bldP spid="100" grpId="0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1041400"/>
            <a:ext cx="8644467" cy="55015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b="1" smtClean="0">
                <a:latin typeface="Arial" pitchFamily="34" charset="0"/>
                <a:cs typeface="Arial" pitchFamily="34" charset="0"/>
              </a:rPr>
              <a:t>1.Dựa vào các yêu cầu cần đạt về phẩm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err="1" smtClean="0">
                <a:latin typeface="Arial" pitchFamily="34" charset="0"/>
                <a:cs typeface="Arial" pitchFamily="34" charset="0"/>
              </a:rPr>
              <a:t>năng</a:t>
            </a:r>
            <a:r>
              <a:rPr lang="en-US" sz="24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latin typeface="Arial" pitchFamily="34" charset="0"/>
                <a:cs typeface="Arial" pitchFamily="34" charset="0"/>
              </a:rPr>
              <a:t>lực: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85600" y="6572726"/>
            <a:ext cx="812800" cy="365125"/>
          </a:xfrm>
        </p:spPr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34</a:t>
            </a:fld>
            <a:endParaRPr lang="en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011912255"/>
              </p:ext>
            </p:extLst>
          </p:nvPr>
        </p:nvGraphicFramePr>
        <p:xfrm>
          <a:off x="609600" y="1600200"/>
          <a:ext cx="11176000" cy="518159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4684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07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88225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latin typeface="Arial" pitchFamily="34" charset="0"/>
                          <a:cs typeface="Arial" pitchFamily="34" charset="0"/>
                        </a:rPr>
                        <a:t>Phẩm</a:t>
                      </a:r>
                      <a:r>
                        <a:rPr lang="en-US" sz="27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 smtClean="0">
                          <a:latin typeface="Arial" pitchFamily="34" charset="0"/>
                          <a:cs typeface="Arial" pitchFamily="34" charset="0"/>
                        </a:rPr>
                        <a:t>chất</a:t>
                      </a:r>
                      <a:endParaRPr lang="en-US" sz="27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1.Yêu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nước</a:t>
                      </a: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; 2.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Nhân</a:t>
                      </a:r>
                      <a:r>
                        <a:rPr lang="en-US" sz="2700" b="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ái</a:t>
                      </a:r>
                      <a:r>
                        <a:rPr lang="en-US" sz="2700" b="0" baseline="0" dirty="0" smtClean="0">
                          <a:latin typeface="Arial" pitchFamily="34" charset="0"/>
                          <a:cs typeface="Arial" pitchFamily="34" charset="0"/>
                        </a:rPr>
                        <a:t>; 3. </a:t>
                      </a:r>
                      <a:r>
                        <a:rPr lang="en-US" sz="27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Chăm</a:t>
                      </a:r>
                      <a:r>
                        <a:rPr lang="en-US" sz="2700" b="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chỉ</a:t>
                      </a:r>
                      <a:r>
                        <a:rPr lang="en-US" sz="2700" b="0" baseline="0" dirty="0" smtClean="0">
                          <a:latin typeface="Arial" pitchFamily="34" charset="0"/>
                          <a:cs typeface="Arial" pitchFamily="34" charset="0"/>
                        </a:rPr>
                        <a:t>; 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baseline="0" dirty="0" smtClean="0">
                          <a:latin typeface="Arial" pitchFamily="34" charset="0"/>
                          <a:cs typeface="Arial" pitchFamily="34" charset="0"/>
                        </a:rPr>
                        <a:t>4. </a:t>
                      </a:r>
                      <a:r>
                        <a:rPr lang="en-US" sz="27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700" b="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thực</a:t>
                      </a:r>
                      <a:r>
                        <a:rPr lang="en-US" sz="2700" b="0" baseline="0" dirty="0" smtClean="0">
                          <a:latin typeface="Arial" pitchFamily="34" charset="0"/>
                          <a:cs typeface="Arial" pitchFamily="34" charset="0"/>
                        </a:rPr>
                        <a:t>; 5. </a:t>
                      </a:r>
                      <a:r>
                        <a:rPr lang="en-US" sz="27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Trách</a:t>
                      </a:r>
                      <a:r>
                        <a:rPr lang="en-US" sz="2700" b="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nhiệm</a:t>
                      </a:r>
                      <a:endParaRPr lang="en-US" sz="27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52317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Arial" pitchFamily="34" charset="0"/>
                          <a:cs typeface="Arial" pitchFamily="34" charset="0"/>
                        </a:rPr>
                        <a:t>Năng</a:t>
                      </a:r>
                      <a:r>
                        <a:rPr lang="en-US" sz="27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lực</a:t>
                      </a:r>
                      <a:r>
                        <a:rPr lang="en-US" sz="27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chung</a:t>
                      </a:r>
                      <a:endParaRPr lang="en-US" sz="27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1.Tự </a:t>
                      </a:r>
                      <a:r>
                        <a:rPr lang="en-US" sz="2700" b="0" dirty="0" err="1">
                          <a:latin typeface="Arial" pitchFamily="34" charset="0"/>
                          <a:cs typeface="Arial" pitchFamily="34" charset="0"/>
                        </a:rPr>
                        <a:t>chủ</a:t>
                      </a:r>
                      <a:r>
                        <a:rPr lang="en-US" sz="27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dirty="0" err="1"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7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dirty="0" err="1">
                          <a:latin typeface="Arial" pitchFamily="34" charset="0"/>
                          <a:cs typeface="Arial" pitchFamily="34" charset="0"/>
                        </a:rPr>
                        <a:t>tự</a:t>
                      </a:r>
                      <a:r>
                        <a:rPr lang="en-US" sz="27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  <a:r>
                        <a:rPr lang="en-US" sz="2700" b="0" baseline="0" dirty="0" smtClean="0">
                          <a:latin typeface="Arial" pitchFamily="34" charset="0"/>
                          <a:cs typeface="Arial" pitchFamily="34" charset="0"/>
                        </a:rPr>
                        <a:t> 2.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Giao</a:t>
                      </a: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tiếp</a:t>
                      </a: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hợp</a:t>
                      </a: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tác</a:t>
                      </a: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; 3.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Giải</a:t>
                      </a: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quyết</a:t>
                      </a: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vấn</a:t>
                      </a: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đề</a:t>
                      </a: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sáng</a:t>
                      </a:r>
                      <a:r>
                        <a:rPr lang="en-US" sz="2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0" dirty="0" err="1" smtClean="0">
                          <a:latin typeface="Arial" pitchFamily="34" charset="0"/>
                          <a:cs typeface="Arial" pitchFamily="34" charset="0"/>
                        </a:rPr>
                        <a:t>tạo</a:t>
                      </a:r>
                      <a:endParaRPr lang="en-US" sz="2700" b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1057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Arial" pitchFamily="34" charset="0"/>
                          <a:cs typeface="Arial" pitchFamily="34" charset="0"/>
                        </a:rPr>
                        <a:t>Năng</a:t>
                      </a:r>
                      <a:r>
                        <a:rPr lang="en-US" sz="27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lực</a:t>
                      </a:r>
                      <a:r>
                        <a:rPr lang="en-US" sz="27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đặc</a:t>
                      </a:r>
                      <a:r>
                        <a:rPr lang="en-US" sz="27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thù</a:t>
                      </a:r>
                      <a:r>
                        <a:rPr lang="en-US" sz="27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27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1.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Nhận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thức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khoa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; 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2.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Tìm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hiểu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môi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trường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tự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nhiên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xã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hội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xung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quanh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3.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Vận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dụng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kiến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thức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2700" b="0" kern="1200" dirty="0" err="1" smtClean="0">
                          <a:latin typeface="Arial" pitchFamily="34" charset="0"/>
                          <a:cs typeface="Arial" pitchFamily="34" charset="0"/>
                        </a:rPr>
                        <a:t>kĩ</a:t>
                      </a:r>
                      <a:r>
                        <a:rPr kumimoji="0" lang="en-US" sz="2700" b="0" kern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baseline="0" dirty="0" err="1" smtClean="0">
                          <a:latin typeface="Arial" pitchFamily="34" charset="0"/>
                          <a:cs typeface="Arial" pitchFamily="34" charset="0"/>
                        </a:rPr>
                        <a:t>năng</a:t>
                      </a:r>
                      <a:r>
                        <a:rPr kumimoji="0" lang="en-US" sz="2700" b="0" kern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baseline="0" dirty="0" err="1" smtClean="0">
                          <a:latin typeface="Arial" pitchFamily="34" charset="0"/>
                          <a:cs typeface="Arial" pitchFamily="34" charset="0"/>
                        </a:rPr>
                        <a:t>đã</a:t>
                      </a:r>
                      <a:r>
                        <a:rPr kumimoji="0" lang="en-US" sz="2700" b="0" kern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0" kern="1200" baseline="0" dirty="0" err="1" smtClean="0"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kumimoji="0" lang="en-US" sz="2700" b="0" kern="120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27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727200" cy="1435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884546" y="279969"/>
            <a:ext cx="4422188" cy="55399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21917" tIns="60958" rIns="121917" bIns="60958" anchor="ctr">
            <a:spAutoFit/>
          </a:bodyPr>
          <a:lstStyle/>
          <a:p>
            <a:r>
              <a:rPr lang="en-US" sz="28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 ĐÁNH GIÁ.</a:t>
            </a: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39713" y="1147306"/>
            <a:ext cx="5250393" cy="1575076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381000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292225" y="1739900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299200" y="1155680"/>
            <a:ext cx="5689600" cy="1498600"/>
            <a:chOff x="4862513" y="1295400"/>
            <a:chExt cx="2833687" cy="1498600"/>
          </a:xfrm>
        </p:grpSpPr>
        <p:sp>
          <p:nvSpPr>
            <p:cNvPr id="34" name="Rectangle 33"/>
            <p:cNvSpPr/>
            <p:nvPr/>
          </p:nvSpPr>
          <p:spPr>
            <a:xfrm>
              <a:off x="4873626" y="1295400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873626" y="1295400"/>
              <a:ext cx="2822574" cy="381000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4862513" y="1739900"/>
              <a:ext cx="2822574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59110" y="2937193"/>
            <a:ext cx="5323420" cy="1832987"/>
            <a:chOff x="1292225" y="3124200"/>
            <a:chExt cx="2822575" cy="1498600"/>
          </a:xfrm>
        </p:grpSpPr>
        <p:sp>
          <p:nvSpPr>
            <p:cNvPr id="36" name="Rectangle 35"/>
            <p:cNvSpPr/>
            <p:nvPr/>
          </p:nvSpPr>
          <p:spPr>
            <a:xfrm>
              <a:off x="1292225" y="31242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292225" y="3124200"/>
              <a:ext cx="2822575" cy="381000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1292225" y="3568700"/>
              <a:ext cx="2822575" cy="0"/>
            </a:xfrm>
            <a:prstGeom prst="line">
              <a:avLst/>
            </a:prstGeom>
            <a:ln w="1270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299201" y="2779575"/>
            <a:ext cx="5689599" cy="1874004"/>
            <a:chOff x="4862513" y="3124200"/>
            <a:chExt cx="2833687" cy="1498600"/>
          </a:xfrm>
        </p:grpSpPr>
        <p:sp>
          <p:nvSpPr>
            <p:cNvPr id="38" name="Rectangle 37"/>
            <p:cNvSpPr/>
            <p:nvPr/>
          </p:nvSpPr>
          <p:spPr>
            <a:xfrm>
              <a:off x="4873626" y="3124200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73626" y="3124200"/>
              <a:ext cx="2822574" cy="381000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4862513" y="3568700"/>
              <a:ext cx="2822574" cy="0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181179" y="4865650"/>
            <a:ext cx="5370840" cy="1992351"/>
            <a:chOff x="1292225" y="4923972"/>
            <a:chExt cx="2822575" cy="1498600"/>
          </a:xfrm>
        </p:grpSpPr>
        <p:sp>
          <p:nvSpPr>
            <p:cNvPr id="41" name="Rectangle 40"/>
            <p:cNvSpPr/>
            <p:nvPr/>
          </p:nvSpPr>
          <p:spPr>
            <a:xfrm>
              <a:off x="1292225" y="4923972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292225" y="4923972"/>
              <a:ext cx="2822575" cy="339538"/>
            </a:xfrm>
            <a:prstGeom prst="rect">
              <a:avLst/>
            </a:prstGeom>
            <a:solidFill>
              <a:schemeClr val="accent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292225" y="5384347"/>
              <a:ext cx="2822575" cy="0"/>
            </a:xfrm>
            <a:prstGeom prst="line">
              <a:avLst/>
            </a:prstGeom>
            <a:ln w="127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6299201" y="4812721"/>
            <a:ext cx="5667721" cy="2045279"/>
            <a:chOff x="4862513" y="4923972"/>
            <a:chExt cx="2833687" cy="1498600"/>
          </a:xfrm>
        </p:grpSpPr>
        <p:sp>
          <p:nvSpPr>
            <p:cNvPr id="45" name="Rectangle 44"/>
            <p:cNvSpPr/>
            <p:nvPr/>
          </p:nvSpPr>
          <p:spPr>
            <a:xfrm>
              <a:off x="4873626" y="4923972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73626" y="4923972"/>
              <a:ext cx="2822574" cy="299580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4862513" y="5384347"/>
              <a:ext cx="2822574" cy="0"/>
            </a:xfrm>
            <a:prstGeom prst="line">
              <a:avLst/>
            </a:prstGeom>
            <a:ln w="127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58"/>
          <p:cNvSpPr/>
          <p:nvPr/>
        </p:nvSpPr>
        <p:spPr>
          <a:xfrm>
            <a:off x="353349" y="1628063"/>
            <a:ext cx="5067167" cy="1092603"/>
          </a:xfrm>
          <a:prstGeom prst="rect">
            <a:avLst/>
          </a:prstGeom>
        </p:spPr>
        <p:txBody>
          <a:bodyPr wrap="square" lIns="121917" tIns="60958" rIns="121917" bIns="60958" anchor="ctr">
            <a:spAutoFit/>
          </a:bodyPr>
          <a:lstStyle/>
          <a:p>
            <a:pPr algn="just">
              <a:defRPr/>
            </a:pPr>
            <a:r>
              <a:rPr lang="en-US" sz="2100" dirty="0" err="1"/>
              <a:t>Đảm</a:t>
            </a:r>
            <a:r>
              <a:rPr lang="en-US" sz="2100" dirty="0"/>
              <a:t> </a:t>
            </a:r>
            <a:r>
              <a:rPr lang="en-US" sz="2100" dirty="0" err="1"/>
              <a:t>bảo</a:t>
            </a:r>
            <a:r>
              <a:rPr lang="en-US" sz="2100" dirty="0"/>
              <a:t> </a:t>
            </a:r>
            <a:r>
              <a:rPr lang="en-US" sz="2100" dirty="0" err="1"/>
              <a:t>đánh</a:t>
            </a:r>
            <a:r>
              <a:rPr lang="en-US" sz="2100" dirty="0"/>
              <a:t> </a:t>
            </a:r>
            <a:r>
              <a:rPr lang="en-US" sz="2100" dirty="0" err="1"/>
              <a:t>giá</a:t>
            </a:r>
            <a:r>
              <a:rPr lang="en-US" sz="2100" dirty="0"/>
              <a:t> </a:t>
            </a:r>
            <a:r>
              <a:rPr lang="en-US" sz="2100" dirty="0" err="1"/>
              <a:t>các</a:t>
            </a:r>
            <a:r>
              <a:rPr lang="en-US" sz="2100" dirty="0"/>
              <a:t> </a:t>
            </a:r>
            <a:r>
              <a:rPr lang="en-US" sz="2100" dirty="0" err="1"/>
              <a:t>mặt</a:t>
            </a:r>
            <a:r>
              <a:rPr lang="en-US" sz="2100" dirty="0"/>
              <a:t>: </a:t>
            </a:r>
            <a:r>
              <a:rPr lang="en-US" sz="2100" dirty="0" err="1"/>
              <a:t>Các</a:t>
            </a:r>
            <a:r>
              <a:rPr lang="en-US" sz="2100" dirty="0"/>
              <a:t> </a:t>
            </a:r>
            <a:r>
              <a:rPr lang="en-US" sz="2100" dirty="0" err="1"/>
              <a:t>phẩm</a:t>
            </a:r>
            <a:r>
              <a:rPr lang="en-US" sz="2100" dirty="0"/>
              <a:t> </a:t>
            </a:r>
            <a:r>
              <a:rPr lang="en-US" sz="2100" dirty="0" err="1"/>
              <a:t>chất</a:t>
            </a:r>
            <a:r>
              <a:rPr lang="en-US" sz="2100" dirty="0"/>
              <a:t> </a:t>
            </a:r>
            <a:r>
              <a:rPr lang="en-US" sz="2100" dirty="0" err="1"/>
              <a:t>và</a:t>
            </a:r>
            <a:r>
              <a:rPr lang="en-US" sz="2100" dirty="0"/>
              <a:t> </a:t>
            </a:r>
            <a:r>
              <a:rPr lang="en-US" sz="2100" dirty="0" err="1"/>
              <a:t>năng</a:t>
            </a:r>
            <a:r>
              <a:rPr lang="en-US" sz="2100" dirty="0"/>
              <a:t> </a:t>
            </a:r>
            <a:r>
              <a:rPr lang="en-US" sz="2100" dirty="0" err="1"/>
              <a:t>lực</a:t>
            </a:r>
            <a:r>
              <a:rPr lang="en-US" sz="2100" dirty="0"/>
              <a:t> </a:t>
            </a:r>
            <a:r>
              <a:rPr lang="en-US" sz="2100" dirty="0" err="1"/>
              <a:t>chung</a:t>
            </a:r>
            <a:r>
              <a:rPr lang="en-US" sz="2100" dirty="0"/>
              <a:t>; </a:t>
            </a:r>
            <a:r>
              <a:rPr lang="en-US" sz="2100" dirty="0" err="1"/>
              <a:t>các</a:t>
            </a:r>
            <a:r>
              <a:rPr lang="en-US" sz="2100" dirty="0"/>
              <a:t> </a:t>
            </a:r>
            <a:r>
              <a:rPr lang="en-US" sz="2100" dirty="0" err="1"/>
              <a:t>năng</a:t>
            </a:r>
            <a:r>
              <a:rPr lang="en-US" sz="2100" dirty="0"/>
              <a:t> </a:t>
            </a:r>
            <a:r>
              <a:rPr lang="en-US" sz="2100" dirty="0" err="1"/>
              <a:t>lực</a:t>
            </a:r>
            <a:r>
              <a:rPr lang="en-US" sz="2100" dirty="0"/>
              <a:t> </a:t>
            </a:r>
            <a:r>
              <a:rPr lang="en-US" sz="2100" dirty="0" err="1" smtClean="0"/>
              <a:t>đặc</a:t>
            </a:r>
            <a:r>
              <a:rPr lang="en-US" sz="2100" dirty="0" smtClean="0"/>
              <a:t> </a:t>
            </a:r>
            <a:r>
              <a:rPr lang="en-US" sz="2100" dirty="0" err="1" smtClean="0"/>
              <a:t>thù</a:t>
            </a:r>
            <a:r>
              <a:rPr lang="vi-VN" sz="2100" dirty="0" smtClean="0"/>
              <a:t>.</a:t>
            </a:r>
            <a:endParaRPr lang="en-US" sz="2100" dirty="0"/>
          </a:p>
          <a:p>
            <a:pPr algn="just">
              <a:defRPr/>
            </a:pP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91" name="Rectangle 71"/>
          <p:cNvSpPr>
            <a:spLocks noChangeArrowheads="1"/>
          </p:cNvSpPr>
          <p:nvPr/>
        </p:nvSpPr>
        <p:spPr bwMode="auto">
          <a:xfrm>
            <a:off x="1422401" y="4865651"/>
            <a:ext cx="2440516" cy="4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bg1"/>
                </a:solidFill>
                <a:latin typeface="Arial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192" name="Rectangle 72"/>
          <p:cNvSpPr>
            <a:spLocks noChangeArrowheads="1"/>
          </p:cNvSpPr>
          <p:nvPr/>
        </p:nvSpPr>
        <p:spPr bwMode="auto">
          <a:xfrm>
            <a:off x="7934898" y="1161571"/>
            <a:ext cx="2440516" cy="4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bg1"/>
                </a:solidFill>
                <a:latin typeface="Arial" charset="0"/>
              </a:rPr>
              <a:t>4</a:t>
            </a:r>
            <a:endParaRPr lang="en-US" sz="21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193" name="Rectangle 74"/>
          <p:cNvSpPr>
            <a:spLocks noChangeArrowheads="1"/>
          </p:cNvSpPr>
          <p:nvPr/>
        </p:nvSpPr>
        <p:spPr bwMode="auto">
          <a:xfrm>
            <a:off x="7952486" y="2812292"/>
            <a:ext cx="2440516" cy="4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bg1"/>
                </a:solidFill>
                <a:latin typeface="Arial" charset="0"/>
              </a:rPr>
              <a:t>5</a:t>
            </a:r>
            <a:endParaRPr lang="en-US" sz="21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194" name="Rectangle 75"/>
          <p:cNvSpPr>
            <a:spLocks noChangeArrowheads="1"/>
          </p:cNvSpPr>
          <p:nvPr/>
        </p:nvSpPr>
        <p:spPr bwMode="auto">
          <a:xfrm>
            <a:off x="8032553" y="4770180"/>
            <a:ext cx="2440516" cy="4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bg1"/>
                </a:solidFill>
                <a:latin typeface="Arial" charset="0"/>
              </a:rPr>
              <a:t>6</a:t>
            </a:r>
            <a:endParaRPr lang="en-US" sz="21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53349" y="3505201"/>
            <a:ext cx="4967820" cy="1092603"/>
          </a:xfrm>
          <a:prstGeom prst="rect">
            <a:avLst/>
          </a:prstGeom>
        </p:spPr>
        <p:txBody>
          <a:bodyPr wrap="square" lIns="121917" tIns="60958" rIns="121917" bIns="60958" anchor="ctr">
            <a:spAutoFit/>
          </a:bodyPr>
          <a:lstStyle/>
          <a:p>
            <a:pPr algn="just"/>
            <a:r>
              <a:rPr lang="en-US" sz="2100" dirty="0" smtClean="0"/>
              <a:t>Đ</a:t>
            </a:r>
            <a:r>
              <a:rPr lang="vi-VN" sz="2100" dirty="0" smtClean="0"/>
              <a:t>ánh giá kết quả học tập</a:t>
            </a:r>
            <a:r>
              <a:rPr lang="en-US" sz="2100" dirty="0" smtClean="0"/>
              <a:t> </a:t>
            </a:r>
            <a:r>
              <a:rPr lang="en-US" sz="2100" dirty="0" err="1"/>
              <a:t>chú</a:t>
            </a:r>
            <a:r>
              <a:rPr lang="en-US" sz="2100" dirty="0"/>
              <a:t> ý </a:t>
            </a:r>
            <a:r>
              <a:rPr lang="en-US" sz="2100" dirty="0" err="1" smtClean="0"/>
              <a:t>coi</a:t>
            </a:r>
            <a:r>
              <a:rPr lang="en-US" sz="2100" dirty="0" smtClean="0"/>
              <a:t> </a:t>
            </a:r>
            <a:r>
              <a:rPr lang="en-US" sz="2100" dirty="0" err="1" smtClean="0"/>
              <a:t>trọng</a:t>
            </a:r>
            <a:r>
              <a:rPr lang="en-US" sz="2100" dirty="0" smtClean="0"/>
              <a:t> </a:t>
            </a:r>
            <a:r>
              <a:rPr lang="en-US" sz="2100" dirty="0" err="1">
                <a:solidFill>
                  <a:srgbClr val="0000FF"/>
                </a:solidFill>
              </a:rPr>
              <a:t>khả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năng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vận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dụng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kiến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thức</a:t>
            </a:r>
            <a:r>
              <a:rPr lang="en-US" sz="2100" dirty="0">
                <a:solidFill>
                  <a:srgbClr val="0000FF"/>
                </a:solidFill>
              </a:rPr>
              <a:t>, </a:t>
            </a:r>
            <a:r>
              <a:rPr lang="en-US" sz="2100" dirty="0" err="1">
                <a:solidFill>
                  <a:srgbClr val="0000FF"/>
                </a:solidFill>
              </a:rPr>
              <a:t>kĩ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năng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trong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những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tình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huống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vận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 smtClean="0">
                <a:solidFill>
                  <a:srgbClr val="0000FF"/>
                </a:solidFill>
              </a:rPr>
              <a:t>dụng</a:t>
            </a:r>
            <a:r>
              <a:rPr lang="vi-VN" sz="2100" dirty="0">
                <a:solidFill>
                  <a:srgbClr val="0000FF"/>
                </a:solidFill>
              </a:rPr>
              <a:t>.</a:t>
            </a:r>
            <a:r>
              <a:rPr lang="en-US" sz="2100" dirty="0" smtClean="0">
                <a:solidFill>
                  <a:srgbClr val="0000FF"/>
                </a:solidFill>
              </a:rPr>
              <a:t> </a:t>
            </a:r>
            <a:endParaRPr lang="en-US" sz="2100" dirty="0">
              <a:solidFill>
                <a:srgbClr val="0000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372227" y="3267621"/>
            <a:ext cx="5543895" cy="1415768"/>
          </a:xfrm>
          <a:prstGeom prst="rect">
            <a:avLst/>
          </a:prstGeom>
        </p:spPr>
        <p:txBody>
          <a:bodyPr wrap="square" lIns="121917" tIns="60958" rIns="121917" bIns="60958" anchor="ctr">
            <a:spAutoFit/>
          </a:bodyPr>
          <a:lstStyle/>
          <a:p>
            <a:pPr algn="just"/>
            <a:r>
              <a:rPr lang="en-US" sz="2100" dirty="0" err="1"/>
              <a:t>Kết</a:t>
            </a:r>
            <a:r>
              <a:rPr lang="en-US" sz="2100" dirty="0"/>
              <a:t> </a:t>
            </a:r>
            <a:r>
              <a:rPr lang="en-US" sz="2100" dirty="0" err="1"/>
              <a:t>hợp</a:t>
            </a:r>
            <a:r>
              <a:rPr lang="en-US" sz="2100" dirty="0"/>
              <a:t> </a:t>
            </a:r>
            <a:r>
              <a:rPr lang="vi-VN" sz="2100" dirty="0"/>
              <a:t>đánh giá</a:t>
            </a:r>
            <a:r>
              <a:rPr lang="en-US" sz="2100" dirty="0" smtClean="0"/>
              <a:t> </a:t>
            </a:r>
            <a:r>
              <a:rPr lang="en-US" sz="2100" dirty="0" err="1"/>
              <a:t>thường</a:t>
            </a:r>
            <a:r>
              <a:rPr lang="en-US" sz="2100" dirty="0"/>
              <a:t> </a:t>
            </a:r>
            <a:r>
              <a:rPr lang="en-US" sz="2100" dirty="0" err="1"/>
              <a:t>xuyên</a:t>
            </a:r>
            <a:r>
              <a:rPr lang="en-US" sz="2100" dirty="0"/>
              <a:t> </a:t>
            </a:r>
            <a:r>
              <a:rPr lang="en-US" sz="2100" dirty="0" err="1"/>
              <a:t>và</a:t>
            </a:r>
            <a:r>
              <a:rPr lang="en-US" sz="2100" dirty="0"/>
              <a:t> </a:t>
            </a:r>
            <a:r>
              <a:rPr lang="vi-VN" sz="2100" dirty="0"/>
              <a:t>đánh giá</a:t>
            </a:r>
            <a:r>
              <a:rPr lang="en-US" sz="2100" dirty="0" smtClean="0"/>
              <a:t> </a:t>
            </a:r>
            <a:r>
              <a:rPr lang="en-US" sz="2100" dirty="0" err="1"/>
              <a:t>định</a:t>
            </a:r>
            <a:r>
              <a:rPr lang="en-US" sz="2100" dirty="0"/>
              <a:t> </a:t>
            </a:r>
            <a:r>
              <a:rPr lang="en-US" sz="2100" dirty="0" err="1"/>
              <a:t>kì</a:t>
            </a:r>
            <a:r>
              <a:rPr lang="en-US" sz="2100" dirty="0"/>
              <a:t>, </a:t>
            </a:r>
            <a:r>
              <a:rPr lang="en-US" sz="2100" dirty="0" err="1"/>
              <a:t>giữa</a:t>
            </a:r>
            <a:r>
              <a:rPr lang="en-US" sz="2100" dirty="0"/>
              <a:t> </a:t>
            </a:r>
            <a:r>
              <a:rPr lang="en-US" sz="2100" dirty="0" err="1"/>
              <a:t>định</a:t>
            </a:r>
            <a:r>
              <a:rPr lang="en-US" sz="2100" dirty="0"/>
              <a:t> </a:t>
            </a:r>
            <a:r>
              <a:rPr lang="en-US" sz="2100" dirty="0" err="1"/>
              <a:t>tính</a:t>
            </a:r>
            <a:r>
              <a:rPr lang="en-US" sz="2100" dirty="0"/>
              <a:t> </a:t>
            </a:r>
            <a:r>
              <a:rPr lang="en-US" sz="2100" dirty="0" err="1"/>
              <a:t>và</a:t>
            </a:r>
            <a:r>
              <a:rPr lang="en-US" sz="2100" dirty="0"/>
              <a:t> </a:t>
            </a:r>
            <a:r>
              <a:rPr lang="en-US" sz="2100" dirty="0" err="1"/>
              <a:t>định</a:t>
            </a:r>
            <a:r>
              <a:rPr lang="en-US" sz="2100" dirty="0"/>
              <a:t> </a:t>
            </a:r>
            <a:r>
              <a:rPr lang="en-US" sz="2100" dirty="0" err="1" smtClean="0"/>
              <a:t>lư</a:t>
            </a:r>
            <a:r>
              <a:rPr lang="vi-VN" sz="2100" dirty="0" smtClean="0"/>
              <a:t>ợ</a:t>
            </a:r>
            <a:r>
              <a:rPr lang="en-US" sz="2100" dirty="0" smtClean="0"/>
              <a:t>ng</a:t>
            </a:r>
            <a:r>
              <a:rPr lang="en-US" sz="2100" dirty="0"/>
              <a:t>, </a:t>
            </a:r>
            <a:r>
              <a:rPr lang="en-US" sz="2100" dirty="0" err="1"/>
              <a:t>giữa</a:t>
            </a:r>
            <a:r>
              <a:rPr lang="en-US" sz="2100" dirty="0"/>
              <a:t> </a:t>
            </a:r>
            <a:r>
              <a:rPr lang="vi-VN" sz="2100" dirty="0"/>
              <a:t>đánh giá</a:t>
            </a:r>
            <a:r>
              <a:rPr lang="en-US" sz="2100" dirty="0" smtClean="0"/>
              <a:t> </a:t>
            </a:r>
            <a:r>
              <a:rPr lang="en-US" sz="2100" dirty="0" err="1"/>
              <a:t>của</a:t>
            </a:r>
            <a:r>
              <a:rPr lang="en-US" sz="2100" dirty="0"/>
              <a:t> GV </a:t>
            </a:r>
            <a:r>
              <a:rPr lang="en-US" sz="2100" dirty="0" err="1"/>
              <a:t>với</a:t>
            </a:r>
            <a:r>
              <a:rPr lang="en-US" sz="2100" dirty="0"/>
              <a:t> </a:t>
            </a:r>
            <a:r>
              <a:rPr lang="en-US" sz="2100" dirty="0" smtClean="0"/>
              <a:t>t</a:t>
            </a:r>
            <a:r>
              <a:rPr lang="vi-VN" sz="2100" dirty="0" smtClean="0"/>
              <a:t>ự</a:t>
            </a:r>
            <a:r>
              <a:rPr lang="en-US" sz="2100" dirty="0" smtClean="0"/>
              <a:t> </a:t>
            </a:r>
            <a:r>
              <a:rPr lang="vi-VN" sz="2100" dirty="0"/>
              <a:t>đánh giá</a:t>
            </a:r>
            <a:r>
              <a:rPr lang="en-US" sz="2100" dirty="0" smtClean="0"/>
              <a:t> </a:t>
            </a:r>
            <a:r>
              <a:rPr lang="en-US" sz="2100" dirty="0" err="1"/>
              <a:t>và</a:t>
            </a:r>
            <a:r>
              <a:rPr lang="en-US" sz="2100" dirty="0"/>
              <a:t> </a:t>
            </a:r>
            <a:r>
              <a:rPr lang="vi-VN" sz="2100" dirty="0"/>
              <a:t>đánh giá</a:t>
            </a:r>
            <a:r>
              <a:rPr lang="en-US" sz="2100" dirty="0" smtClean="0"/>
              <a:t> </a:t>
            </a:r>
            <a:r>
              <a:rPr lang="en-US" sz="2100" dirty="0" err="1"/>
              <a:t>đồng</a:t>
            </a:r>
            <a:r>
              <a:rPr lang="en-US" sz="2100" dirty="0"/>
              <a:t> </a:t>
            </a:r>
            <a:r>
              <a:rPr lang="en-US" sz="2100" dirty="0" err="1"/>
              <a:t>đẳng</a:t>
            </a:r>
            <a:r>
              <a:rPr lang="en-US" sz="2100" dirty="0"/>
              <a:t> </a:t>
            </a:r>
            <a:r>
              <a:rPr lang="en-US" sz="2100" dirty="0" err="1"/>
              <a:t>của</a:t>
            </a:r>
            <a:r>
              <a:rPr lang="en-US" sz="2100" dirty="0"/>
              <a:t> HS.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91436" y="5460983"/>
            <a:ext cx="5198669" cy="1092603"/>
          </a:xfrm>
          <a:prstGeom prst="rect">
            <a:avLst/>
          </a:prstGeom>
        </p:spPr>
        <p:txBody>
          <a:bodyPr wrap="square" lIns="121917" tIns="60958" rIns="121917" bIns="60958" anchor="ctr">
            <a:spAutoFit/>
          </a:bodyPr>
          <a:lstStyle/>
          <a:p>
            <a:pPr algn="just"/>
            <a:r>
              <a:rPr lang="en-US" sz="2100" dirty="0" err="1"/>
              <a:t>Coi</a:t>
            </a:r>
            <a:r>
              <a:rPr lang="en-US" sz="2100" dirty="0"/>
              <a:t> </a:t>
            </a:r>
            <a:r>
              <a:rPr lang="en-US" sz="2100" dirty="0" err="1"/>
              <a:t>trọng</a:t>
            </a:r>
            <a:r>
              <a:rPr lang="en-US" sz="2100" dirty="0"/>
              <a:t> </a:t>
            </a:r>
            <a:r>
              <a:rPr lang="en-US" sz="2100" dirty="0" err="1"/>
              <a:t>việc</a:t>
            </a:r>
            <a:r>
              <a:rPr lang="en-US" sz="2100" dirty="0"/>
              <a:t> </a:t>
            </a:r>
            <a:r>
              <a:rPr lang="vi-VN" sz="2100" dirty="0" smtClean="0">
                <a:solidFill>
                  <a:srgbClr val="0000FF"/>
                </a:solidFill>
              </a:rPr>
              <a:t>đánh giá</a:t>
            </a:r>
            <a:r>
              <a:rPr lang="en-US" sz="2100" dirty="0" smtClean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kĩ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năng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thực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 err="1">
                <a:solidFill>
                  <a:srgbClr val="0000FF"/>
                </a:solidFill>
              </a:rPr>
              <a:t>hành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/>
              <a:t>(</a:t>
            </a:r>
            <a:r>
              <a:rPr lang="en-US" sz="2100" dirty="0" err="1"/>
              <a:t>tạo</a:t>
            </a:r>
            <a:r>
              <a:rPr lang="en-US" sz="2100" dirty="0"/>
              <a:t> </a:t>
            </a:r>
            <a:r>
              <a:rPr lang="en-US" sz="2100" dirty="0" err="1"/>
              <a:t>ra</a:t>
            </a:r>
            <a:r>
              <a:rPr lang="en-US" sz="2100" dirty="0"/>
              <a:t> </a:t>
            </a:r>
            <a:r>
              <a:rPr lang="en-US" sz="2100" dirty="0" err="1"/>
              <a:t>sản</a:t>
            </a:r>
            <a:r>
              <a:rPr lang="en-US" sz="2100" dirty="0"/>
              <a:t> </a:t>
            </a:r>
            <a:r>
              <a:rPr lang="en-US" sz="2100" dirty="0" err="1"/>
              <a:t>phẩm</a:t>
            </a:r>
            <a:r>
              <a:rPr lang="en-US" sz="2100" dirty="0"/>
              <a:t> </a:t>
            </a:r>
            <a:r>
              <a:rPr lang="en-US" sz="2100" dirty="0" err="1"/>
              <a:t>bằng</a:t>
            </a:r>
            <a:r>
              <a:rPr lang="en-US" sz="2100" dirty="0"/>
              <a:t> </a:t>
            </a:r>
            <a:r>
              <a:rPr lang="en-US" sz="2100" dirty="0" err="1"/>
              <a:t>cách</a:t>
            </a:r>
            <a:r>
              <a:rPr lang="en-US" sz="2100" dirty="0"/>
              <a:t> </a:t>
            </a:r>
            <a:r>
              <a:rPr lang="en-US" sz="2100" dirty="0" err="1"/>
              <a:t>viết</a:t>
            </a:r>
            <a:r>
              <a:rPr lang="en-US" sz="2100" dirty="0"/>
              <a:t>, </a:t>
            </a:r>
            <a:r>
              <a:rPr lang="en-US" sz="2100" dirty="0" err="1"/>
              <a:t>vẽ</a:t>
            </a:r>
            <a:r>
              <a:rPr lang="en-US" sz="2100" dirty="0"/>
              <a:t>, </a:t>
            </a:r>
            <a:r>
              <a:rPr lang="en-US" sz="2100" dirty="0" err="1"/>
              <a:t>cắt</a:t>
            </a:r>
            <a:r>
              <a:rPr lang="en-US" sz="2100" dirty="0"/>
              <a:t> </a:t>
            </a:r>
            <a:r>
              <a:rPr lang="en-US" sz="2100" dirty="0" err="1"/>
              <a:t>dán</a:t>
            </a:r>
            <a:r>
              <a:rPr lang="en-US" sz="2100" dirty="0"/>
              <a:t>; </a:t>
            </a:r>
            <a:r>
              <a:rPr lang="en-US" sz="2100" dirty="0" err="1"/>
              <a:t>thu</a:t>
            </a:r>
            <a:r>
              <a:rPr lang="en-US" sz="2100" dirty="0"/>
              <a:t> </a:t>
            </a:r>
            <a:r>
              <a:rPr lang="en-US" sz="2100" dirty="0" err="1"/>
              <a:t>thập</a:t>
            </a:r>
            <a:r>
              <a:rPr lang="en-US" sz="2100" dirty="0"/>
              <a:t> </a:t>
            </a:r>
            <a:r>
              <a:rPr lang="en-US" sz="2100" dirty="0" err="1"/>
              <a:t>thông</a:t>
            </a:r>
            <a:r>
              <a:rPr lang="en-US" sz="2100" dirty="0"/>
              <a:t> tin</a:t>
            </a:r>
            <a:r>
              <a:rPr lang="en-US" sz="2100" dirty="0" smtClean="0"/>
              <a:t>,…)</a:t>
            </a:r>
            <a:r>
              <a:rPr lang="vi-VN" sz="2100" dirty="0" smtClean="0"/>
              <a:t>.</a:t>
            </a:r>
            <a:endParaRPr lang="en-US" sz="2100" dirty="0"/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6726766" y="1943100"/>
            <a:ext cx="5140196" cy="0"/>
          </a:xfrm>
          <a:prstGeom prst="line">
            <a:avLst/>
          </a:prstGeom>
          <a:ln w="127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6380975" y="1829947"/>
            <a:ext cx="5583539" cy="451405"/>
          </a:xfrm>
          <a:prstGeom prst="rect">
            <a:avLst/>
          </a:prstGeom>
        </p:spPr>
        <p:txBody>
          <a:bodyPr wrap="square" lIns="121917" tIns="60958" rIns="121917" bIns="60958" anchor="ctr">
            <a:spAutoFit/>
          </a:bodyPr>
          <a:lstStyle/>
          <a:p>
            <a:pPr algn="just"/>
            <a:r>
              <a:rPr lang="en-US" sz="2100" dirty="0" err="1"/>
              <a:t>Đảm</a:t>
            </a:r>
            <a:r>
              <a:rPr lang="en-US" sz="2100" dirty="0"/>
              <a:t> </a:t>
            </a:r>
            <a:r>
              <a:rPr lang="en-US" sz="2100" dirty="0" err="1"/>
              <a:t>bảo</a:t>
            </a:r>
            <a:r>
              <a:rPr lang="en-US" sz="2100" dirty="0"/>
              <a:t> </a:t>
            </a:r>
            <a:r>
              <a:rPr lang="en-US" sz="2100" dirty="0" err="1"/>
              <a:t>nguyên</a:t>
            </a:r>
            <a:r>
              <a:rPr lang="en-US" sz="2100" dirty="0"/>
              <a:t> </a:t>
            </a:r>
            <a:r>
              <a:rPr lang="en-US" sz="2100" dirty="0" err="1" smtClean="0"/>
              <a:t>tắc</a:t>
            </a:r>
            <a:r>
              <a:rPr lang="en-US" sz="2100" dirty="0" smtClean="0"/>
              <a:t> </a:t>
            </a:r>
            <a:r>
              <a:rPr lang="en-US" sz="2100" dirty="0" err="1"/>
              <a:t>khách</a:t>
            </a:r>
            <a:r>
              <a:rPr lang="en-US" sz="2100" dirty="0"/>
              <a:t> </a:t>
            </a:r>
            <a:r>
              <a:rPr lang="en-US" sz="2100" dirty="0" err="1"/>
              <a:t>quan</a:t>
            </a:r>
            <a:r>
              <a:rPr lang="en-US" sz="2100" dirty="0"/>
              <a:t>, </a:t>
            </a:r>
            <a:r>
              <a:rPr lang="en-US" sz="2100" dirty="0" err="1"/>
              <a:t>phân</a:t>
            </a:r>
            <a:r>
              <a:rPr lang="en-US" sz="2100" dirty="0"/>
              <a:t> </a:t>
            </a:r>
            <a:r>
              <a:rPr lang="en-US" sz="2100" dirty="0" err="1" smtClean="0"/>
              <a:t>hóa</a:t>
            </a:r>
            <a:r>
              <a:rPr lang="vi-VN" sz="2100" dirty="0" smtClean="0"/>
              <a:t>.</a:t>
            </a:r>
            <a:endParaRPr lang="en-US" sz="2100" dirty="0"/>
          </a:p>
        </p:txBody>
      </p:sp>
      <p:sp>
        <p:nvSpPr>
          <p:cNvPr id="54" name="Rectangle 53"/>
          <p:cNvSpPr/>
          <p:nvPr/>
        </p:nvSpPr>
        <p:spPr>
          <a:xfrm>
            <a:off x="6272354" y="5135954"/>
            <a:ext cx="5645492" cy="1415768"/>
          </a:xfrm>
          <a:prstGeom prst="rect">
            <a:avLst/>
          </a:prstGeom>
        </p:spPr>
        <p:txBody>
          <a:bodyPr wrap="square" lIns="121917" tIns="60958" rIns="121917" bIns="60958" anchor="ctr">
            <a:spAutoFit/>
          </a:bodyPr>
          <a:lstStyle/>
          <a:p>
            <a:pPr algn="just"/>
            <a:r>
              <a:rPr lang="en-US" sz="2100" dirty="0" err="1"/>
              <a:t>Sử</a:t>
            </a:r>
            <a:r>
              <a:rPr lang="en-US" sz="2100" dirty="0"/>
              <a:t> </a:t>
            </a:r>
            <a:r>
              <a:rPr lang="en-US" sz="2100" dirty="0" err="1"/>
              <a:t>dụng</a:t>
            </a:r>
            <a:r>
              <a:rPr lang="en-US" sz="2100" dirty="0"/>
              <a:t> </a:t>
            </a:r>
            <a:r>
              <a:rPr lang="en-US" sz="2100" dirty="0" err="1"/>
              <a:t>các</a:t>
            </a:r>
            <a:r>
              <a:rPr lang="en-US" sz="2100" dirty="0"/>
              <a:t> </a:t>
            </a:r>
            <a:r>
              <a:rPr lang="en-US" sz="2100" dirty="0" err="1"/>
              <a:t>hình</a:t>
            </a:r>
            <a:r>
              <a:rPr lang="en-US" sz="2100" dirty="0"/>
              <a:t> </a:t>
            </a:r>
            <a:r>
              <a:rPr lang="en-US" sz="2100" dirty="0" err="1"/>
              <a:t>thức</a:t>
            </a:r>
            <a:r>
              <a:rPr lang="en-US" sz="2100" dirty="0"/>
              <a:t> </a:t>
            </a:r>
            <a:r>
              <a:rPr lang="vi-VN" sz="2100" dirty="0"/>
              <a:t>đánh giá</a:t>
            </a:r>
            <a:r>
              <a:rPr lang="en-US" sz="2100" dirty="0" smtClean="0"/>
              <a:t> </a:t>
            </a:r>
            <a:r>
              <a:rPr lang="en-US" sz="2100" dirty="0" err="1"/>
              <a:t>khác</a:t>
            </a:r>
            <a:r>
              <a:rPr lang="en-US" sz="2100" dirty="0"/>
              <a:t> </a:t>
            </a:r>
            <a:r>
              <a:rPr lang="en-US" sz="2100" dirty="0" err="1"/>
              <a:t>nhau</a:t>
            </a:r>
            <a:r>
              <a:rPr lang="en-US" sz="2100" dirty="0"/>
              <a:t>: </a:t>
            </a:r>
            <a:r>
              <a:rPr lang="en-US" sz="2100" dirty="0" err="1"/>
              <a:t>Thông</a:t>
            </a:r>
            <a:r>
              <a:rPr lang="en-US" sz="2100" dirty="0"/>
              <a:t> qua </a:t>
            </a:r>
            <a:r>
              <a:rPr lang="en-US" sz="2100" dirty="0" err="1"/>
              <a:t>bài</a:t>
            </a:r>
            <a:r>
              <a:rPr lang="en-US" sz="2100" dirty="0"/>
              <a:t> </a:t>
            </a:r>
            <a:r>
              <a:rPr lang="en-US" sz="2100" dirty="0" err="1"/>
              <a:t>kiểm</a:t>
            </a:r>
            <a:r>
              <a:rPr lang="en-US" sz="2100" dirty="0"/>
              <a:t> </a:t>
            </a:r>
            <a:r>
              <a:rPr lang="en-US" sz="2100" dirty="0" err="1"/>
              <a:t>tra</a:t>
            </a:r>
            <a:r>
              <a:rPr lang="en-US" sz="2100" dirty="0"/>
              <a:t>, </a:t>
            </a:r>
            <a:r>
              <a:rPr lang="en-US" sz="2100" dirty="0" err="1" smtClean="0"/>
              <a:t>các</a:t>
            </a:r>
            <a:r>
              <a:rPr lang="en-US" sz="2100" dirty="0" smtClean="0"/>
              <a:t> </a:t>
            </a:r>
            <a:r>
              <a:rPr lang="en-US" sz="2100" dirty="0" err="1"/>
              <a:t>câu</a:t>
            </a:r>
            <a:r>
              <a:rPr lang="en-US" sz="2100" dirty="0"/>
              <a:t> </a:t>
            </a:r>
            <a:r>
              <a:rPr lang="en-US" sz="2100" dirty="0" err="1"/>
              <a:t>hỏi</a:t>
            </a:r>
            <a:r>
              <a:rPr lang="en-US" sz="2100" dirty="0"/>
              <a:t> </a:t>
            </a:r>
            <a:r>
              <a:rPr lang="en-US" sz="2100" dirty="0" err="1"/>
              <a:t>vấn</a:t>
            </a:r>
            <a:r>
              <a:rPr lang="en-US" sz="2100" dirty="0"/>
              <a:t> </a:t>
            </a:r>
            <a:r>
              <a:rPr lang="en-US" sz="2100" dirty="0" err="1"/>
              <a:t>đáp</a:t>
            </a:r>
            <a:r>
              <a:rPr lang="en-US" sz="2100" dirty="0"/>
              <a:t>, </a:t>
            </a:r>
            <a:r>
              <a:rPr lang="en-US" sz="2100" dirty="0" err="1" smtClean="0"/>
              <a:t>quan</a:t>
            </a:r>
            <a:r>
              <a:rPr lang="en-US" sz="2100" dirty="0" smtClean="0"/>
              <a:t> </a:t>
            </a:r>
            <a:r>
              <a:rPr lang="en-US" sz="2100" dirty="0" err="1"/>
              <a:t>sát</a:t>
            </a:r>
            <a:r>
              <a:rPr lang="en-US" sz="2100" dirty="0"/>
              <a:t> (</a:t>
            </a:r>
            <a:r>
              <a:rPr lang="en-US" sz="2100" dirty="0" err="1"/>
              <a:t>quan</a:t>
            </a:r>
            <a:r>
              <a:rPr lang="en-US" sz="2100" dirty="0"/>
              <a:t> </a:t>
            </a:r>
            <a:r>
              <a:rPr lang="en-US" sz="2100" dirty="0" err="1"/>
              <a:t>sát</a:t>
            </a:r>
            <a:r>
              <a:rPr lang="en-US" sz="2100" dirty="0"/>
              <a:t> </a:t>
            </a:r>
            <a:r>
              <a:rPr lang="en-US" sz="2100" dirty="0" err="1"/>
              <a:t>việc</a:t>
            </a:r>
            <a:r>
              <a:rPr lang="en-US" sz="2100" dirty="0"/>
              <a:t> HS </a:t>
            </a:r>
            <a:r>
              <a:rPr lang="en-US" sz="2100" dirty="0" err="1"/>
              <a:t>thực</a:t>
            </a:r>
            <a:r>
              <a:rPr lang="en-US" sz="2100" dirty="0"/>
              <a:t> </a:t>
            </a:r>
            <a:r>
              <a:rPr lang="en-US" sz="2100" dirty="0" err="1"/>
              <a:t>hành</a:t>
            </a:r>
            <a:r>
              <a:rPr lang="en-US" sz="2100" dirty="0"/>
              <a:t>, </a:t>
            </a:r>
            <a:r>
              <a:rPr lang="en-US" sz="2100" dirty="0" err="1"/>
              <a:t>thảo</a:t>
            </a:r>
            <a:r>
              <a:rPr lang="en-US" sz="2100" dirty="0"/>
              <a:t> </a:t>
            </a:r>
            <a:r>
              <a:rPr lang="en-US" sz="2100" dirty="0" err="1"/>
              <a:t>luận</a:t>
            </a:r>
            <a:r>
              <a:rPr lang="en-US" sz="2100" dirty="0"/>
              <a:t>, </a:t>
            </a:r>
            <a:r>
              <a:rPr lang="en-US" sz="2100" dirty="0" err="1"/>
              <a:t>học</a:t>
            </a:r>
            <a:r>
              <a:rPr lang="en-US" sz="2100" dirty="0"/>
              <a:t> </a:t>
            </a:r>
            <a:r>
              <a:rPr lang="en-US" sz="2100" dirty="0" err="1"/>
              <a:t>ngoài</a:t>
            </a:r>
            <a:r>
              <a:rPr lang="en-US" sz="2100" dirty="0"/>
              <a:t> </a:t>
            </a:r>
            <a:r>
              <a:rPr lang="en-US" sz="2100" dirty="0" err="1"/>
              <a:t>thiên</a:t>
            </a:r>
            <a:r>
              <a:rPr lang="en-US" sz="2100" dirty="0"/>
              <a:t> </a:t>
            </a:r>
            <a:r>
              <a:rPr lang="en-US" sz="2100" dirty="0" err="1"/>
              <a:t>nhiên</a:t>
            </a:r>
            <a:r>
              <a:rPr lang="en-US" sz="2100" dirty="0"/>
              <a:t>, </a:t>
            </a:r>
            <a:r>
              <a:rPr lang="en-US" sz="2100" dirty="0" smtClean="0"/>
              <a:t>SP </a:t>
            </a:r>
            <a:r>
              <a:rPr lang="en-US" sz="2100" dirty="0" err="1"/>
              <a:t>học</a:t>
            </a:r>
            <a:r>
              <a:rPr lang="en-US" sz="2100" dirty="0"/>
              <a:t> </a:t>
            </a:r>
            <a:r>
              <a:rPr lang="en-US" sz="2100" dirty="0" err="1"/>
              <a:t>tập</a:t>
            </a:r>
            <a:r>
              <a:rPr lang="en-US" sz="2100" dirty="0"/>
              <a:t>, </a:t>
            </a:r>
            <a:r>
              <a:rPr lang="en-US" sz="2100" dirty="0" smtClean="0"/>
              <a:t>…)</a:t>
            </a:r>
            <a:endParaRPr lang="en-US" sz="2100" dirty="0"/>
          </a:p>
        </p:txBody>
      </p:sp>
      <p:sp>
        <p:nvSpPr>
          <p:cNvPr id="57" name="Rectangle 71"/>
          <p:cNvSpPr>
            <a:spLocks noChangeArrowheads="1"/>
          </p:cNvSpPr>
          <p:nvPr/>
        </p:nvSpPr>
        <p:spPr bwMode="auto">
          <a:xfrm>
            <a:off x="1459347" y="2786618"/>
            <a:ext cx="2440516" cy="4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bg1"/>
                </a:solidFill>
                <a:latin typeface="Arial" charset="0"/>
              </a:rPr>
              <a:t>2</a:t>
            </a:r>
            <a:endParaRPr lang="en-US" sz="21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2" name="Rectangle 71"/>
          <p:cNvSpPr>
            <a:spLocks noChangeArrowheads="1"/>
          </p:cNvSpPr>
          <p:nvPr/>
        </p:nvSpPr>
        <p:spPr bwMode="auto">
          <a:xfrm>
            <a:off x="1440874" y="1148775"/>
            <a:ext cx="2440516" cy="4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bg1"/>
                </a:solidFill>
                <a:latin typeface="Arial" charset="0"/>
              </a:rPr>
              <a:t>1</a:t>
            </a:r>
            <a:endParaRPr lang="en-US" sz="21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677659" y="-123948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2400" b="1" smtClean="0">
                <a:latin typeface="Arial" pitchFamily="34" charset="0"/>
                <a:cs typeface="Arial" pitchFamily="34" charset="0"/>
              </a:rPr>
              <a:t>2.</a:t>
            </a:r>
            <a:r>
              <a:rPr lang="en-US" sz="2400" b="1" smtClean="0">
                <a:latin typeface="Arial" pitchFamily="34" charset="0"/>
                <a:cs typeface="Arial" pitchFamily="34" charset="0"/>
              </a:rPr>
              <a:t>Đánh giá dựa trên nh</a:t>
            </a:r>
            <a:r>
              <a:rPr lang="en-US" sz="2400" b="1" smtClean="0">
                <a:latin typeface="Arial" pitchFamily="34" charset="0"/>
                <a:cs typeface="Arial" pitchFamily="34" charset="0"/>
              </a:rPr>
              <a:t>ững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tắc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yêu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4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latin typeface="Arial" pitchFamily="34" charset="0"/>
                <a:cs typeface="Arial" pitchFamily="34" charset="0"/>
              </a:rPr>
              <a:t>sau: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62" y="-53439"/>
            <a:ext cx="1360044" cy="1130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2734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7191" grpId="0"/>
      <p:bldP spid="7192" grpId="0"/>
      <p:bldP spid="7193" grpId="0"/>
      <p:bldP spid="47" grpId="0"/>
      <p:bldP spid="50" grpId="0"/>
      <p:bldP spid="51" grpId="0"/>
      <p:bldP spid="53" grpId="0"/>
      <p:bldP spid="54" grpId="0"/>
      <p:bldP spid="57" grpId="0"/>
      <p:bldP spid="62" grpId="0"/>
      <p:bldP spid="6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32000" y="177800"/>
            <a:ext cx="94488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Hướng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dẫn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giá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thường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xuyên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98600"/>
            <a:ext cx="10972800" cy="50546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giá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xuyên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, GV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dựa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700" dirty="0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căn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cứ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0">
              <a:buNone/>
            </a:pPr>
            <a:r>
              <a:rPr lang="en-US" sz="27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-Sự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tập:</a:t>
            </a:r>
          </a:p>
          <a:p>
            <a:pPr lvl="0" algn="just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+Giai đoạn khởi động</a:t>
            </a:r>
          </a:p>
          <a:p>
            <a:pPr lvl="0" algn="just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Sự tham gia của Hs trong từng giai đoạn học tập ( khám phá, thực hành, vận dụng.</a:t>
            </a:r>
          </a:p>
          <a:p>
            <a:pPr lvl="0" algn="just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 độ chính xác của câu trả lời củng cố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tiết.</a:t>
            </a:r>
          </a:p>
          <a:p>
            <a:pPr lvl="0" algn="just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thức của HS với tranh tổng kết ở mỗi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học.</a:t>
            </a:r>
          </a:p>
          <a:p>
            <a:pPr lvl="0" algn="just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giá thông qua sản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của học sinh sau mỗi chủ đề.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76203"/>
            <a:ext cx="1727200" cy="1435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9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65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BD307D8-2C99-4252-94CB-D583FAA99713}"/>
              </a:ext>
            </a:extLst>
          </p:cNvPr>
          <p:cNvSpPr txBox="1"/>
          <p:nvPr/>
        </p:nvSpPr>
        <p:spPr>
          <a:xfrm>
            <a:off x="2318327" y="962289"/>
            <a:ext cx="6631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Arial" pitchFamily="34" charset="0"/>
                <a:cs typeface="Arial" pitchFamily="34" charset="0"/>
              </a:rPr>
              <a:t>* NỘI DUNG GỒM: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="" xmlns:p14="http://schemas.microsoft.com/office/powerpoint/2010/main" val="3383742276"/>
              </p:ext>
            </p:extLst>
          </p:nvPr>
        </p:nvGraphicFramePr>
        <p:xfrm>
          <a:off x="1265381" y="1671782"/>
          <a:ext cx="8876145" cy="4396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81161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9034D9F-389E-4628-AF49-A4809BF045FD}"/>
              </a:ext>
            </a:extLst>
          </p:cNvPr>
          <p:cNvSpPr/>
          <p:nvPr/>
        </p:nvSpPr>
        <p:spPr bwMode="auto">
          <a:xfrm>
            <a:off x="491708" y="3611728"/>
            <a:ext cx="11208584" cy="1386619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A7CA3A68-35D2-4DBE-9548-6D8F170E6625}"/>
              </a:ext>
            </a:extLst>
          </p:cNvPr>
          <p:cNvGrpSpPr/>
          <p:nvPr/>
        </p:nvGrpSpPr>
        <p:grpSpPr>
          <a:xfrm>
            <a:off x="1119000" y="1874867"/>
            <a:ext cx="9523600" cy="558156"/>
            <a:chOff x="1109488" y="1824552"/>
            <a:chExt cx="9523600" cy="55815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64CF605B-11A2-4398-9BD3-8F28133B9D2E}"/>
                </a:ext>
              </a:extLst>
            </p:cNvPr>
            <p:cNvSpPr/>
            <p:nvPr/>
          </p:nvSpPr>
          <p:spPr>
            <a:xfrm>
              <a:off x="1730853" y="1847177"/>
              <a:ext cx="8902235" cy="53553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b="1" dirty="0">
                  <a:solidFill>
                    <a:srgbClr val="00B0F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SGK ĐƯỢC BIÊN SOẠN ĐÁP ỨNG CÁC </a:t>
              </a:r>
              <a:r>
                <a:rPr lang="de-DE" sz="2400" b="1">
                  <a:solidFill>
                    <a:srgbClr val="00B0F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YÊU </a:t>
              </a:r>
              <a:r>
                <a:rPr lang="de-DE" sz="2400" b="1" smtClean="0">
                  <a:solidFill>
                    <a:srgbClr val="00B0F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CẦU CHUNG::</a:t>
              </a:r>
              <a:endParaRPr lang="de-DE" sz="2400" b="1" dirty="0">
                <a:solidFill>
                  <a:srgbClr val="00B0F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Hình Bầu dục 202">
              <a:extLst>
                <a:ext uri="{FF2B5EF4-FFF2-40B4-BE49-F238E27FC236}">
                  <a16:creationId xmlns:a16="http://schemas.microsoft.com/office/drawing/2014/main" xmlns="" id="{4320CA3B-D185-43FA-B854-A2EEAD35D958}"/>
                </a:ext>
              </a:extLst>
            </p:cNvPr>
            <p:cNvSpPr/>
            <p:nvPr/>
          </p:nvSpPr>
          <p:spPr bwMode="auto">
            <a:xfrm>
              <a:off x="1109488" y="1824552"/>
              <a:ext cx="547669" cy="5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0" dirty="0">
                  <a:solidFill>
                    <a:prstClr val="white">
                      <a:lumMod val="9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D74333-C64F-4F9E-86B5-126977B3F079}"/>
              </a:ext>
            </a:extLst>
          </p:cNvPr>
          <p:cNvSpPr txBox="1"/>
          <p:nvPr/>
        </p:nvSpPr>
        <p:spPr>
          <a:xfrm>
            <a:off x="1730853" y="2561590"/>
            <a:ext cx="806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90691A2-BCF8-4232-9AE1-767AB1FF96D9}"/>
              </a:ext>
            </a:extLst>
          </p:cNvPr>
          <p:cNvSpPr txBox="1"/>
          <p:nvPr/>
        </p:nvSpPr>
        <p:spPr>
          <a:xfrm>
            <a:off x="1730853" y="3170248"/>
            <a:ext cx="806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Bám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TT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33/2017.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92E8D33F-B2D0-401E-8937-1B6649588FD3}"/>
              </a:ext>
            </a:extLst>
          </p:cNvPr>
          <p:cNvSpPr/>
          <p:nvPr/>
        </p:nvSpPr>
        <p:spPr>
          <a:xfrm>
            <a:off x="1657157" y="3945396"/>
            <a:ext cx="9181419" cy="9787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de-DE" sz="2400" b="1" smtClean="0">
                <a:solidFill>
                  <a:srgbClr val="00B0F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TƯ </a:t>
            </a:r>
            <a:r>
              <a:rPr lang="de-DE" sz="2400" b="1" dirty="0">
                <a:solidFill>
                  <a:srgbClr val="00B0F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TƯỞNG CHỦ ĐẠO THỂ HIỆN THÔNG QUA THÔNG ĐIỆP: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            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KẾT NỐI TRI THỨC VỚI CUỘC SỐNG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58CAD5-1CF7-4DDC-B6B5-AF233D32733E}"/>
              </a:ext>
            </a:extLst>
          </p:cNvPr>
          <p:cNvSpPr/>
          <p:nvPr/>
        </p:nvSpPr>
        <p:spPr>
          <a:xfrm>
            <a:off x="1730853" y="5283088"/>
            <a:ext cx="8941611" cy="5355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smtClean="0">
                <a:solidFill>
                  <a:srgbClr val="00B0F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-SÁCH</a:t>
            </a:r>
            <a:r>
              <a:rPr lang="en-US" altLang="en-US" sz="2400" b="1" dirty="0">
                <a:solidFill>
                  <a:srgbClr val="00B0F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CHUẨN MỰC, 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KHOA HỌC, </a:t>
            </a:r>
            <a:r>
              <a:rPr lang="en-US" alt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HIỆN ĐẠI</a:t>
            </a:r>
            <a:endParaRPr lang="de-DE" sz="2400" b="1" dirty="0">
              <a:solidFill>
                <a:srgbClr val="FFC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BD307D8-2C99-4252-94CB-D583FAA99713}"/>
              </a:ext>
            </a:extLst>
          </p:cNvPr>
          <p:cNvSpPr txBox="1"/>
          <p:nvPr/>
        </p:nvSpPr>
        <p:spPr>
          <a:xfrm>
            <a:off x="2936146" y="999234"/>
            <a:ext cx="5159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I.QUAN 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ĐIỂM BIÊN SOẠN</a:t>
            </a:r>
          </a:p>
        </p:txBody>
      </p:sp>
    </p:spTree>
    <p:extLst>
      <p:ext uri="{BB962C8B-B14F-4D97-AF65-F5344CB8AC3E}">
        <p14:creationId xmlns:p14="http://schemas.microsoft.com/office/powerpoint/2010/main" xmlns="" val="381161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66800"/>
            <a:ext cx="12192000" cy="6858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BE33C8AE-B068-4B3D-8CF9-F9EAF9A9B17E}"/>
              </a:ext>
            </a:extLst>
          </p:cNvPr>
          <p:cNvSpPr txBox="1">
            <a:spLocks/>
          </p:cNvSpPr>
          <p:nvPr/>
        </p:nvSpPr>
        <p:spPr>
          <a:xfrm>
            <a:off x="809104" y="4185458"/>
            <a:ext cx="10266853" cy="3524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n-US" altLang="en-US" sz="1900" dirty="0">
              <a:latin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234563-D6DB-4C97-8DA8-1B8B3DAE7674}"/>
              </a:ext>
            </a:extLst>
          </p:cNvPr>
          <p:cNvSpPr/>
          <p:nvPr/>
        </p:nvSpPr>
        <p:spPr>
          <a:xfrm>
            <a:off x="1688264" y="-267766"/>
            <a:ext cx="7784083" cy="5355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2. KIẾN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THỨC ĐƯA VÀO SÁCH ĐẢM BẢO</a:t>
            </a:r>
            <a:r>
              <a:rPr lang="de-DE" sz="2400" b="1" dirty="0">
                <a:solidFill>
                  <a:srgbClr val="00B0F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D51CAD-F9EB-4D4D-86E0-BC5AEEDD1200}"/>
              </a:ext>
            </a:extLst>
          </p:cNvPr>
          <p:cNvSpPr txBox="1"/>
          <p:nvPr/>
        </p:nvSpPr>
        <p:spPr>
          <a:xfrm>
            <a:off x="1663117" y="194918"/>
            <a:ext cx="947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319B3D-E347-4034-9BD9-D5B9126B42D8}"/>
              </a:ext>
            </a:extLst>
          </p:cNvPr>
          <p:cNvSpPr txBox="1"/>
          <p:nvPr/>
        </p:nvSpPr>
        <p:spPr>
          <a:xfrm>
            <a:off x="1705451" y="692117"/>
            <a:ext cx="947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29BD52C-A2FA-4AB8-AC85-DDFB0E15BB86}"/>
              </a:ext>
            </a:extLst>
          </p:cNvPr>
          <p:cNvSpPr txBox="1"/>
          <p:nvPr/>
        </p:nvSpPr>
        <p:spPr>
          <a:xfrm>
            <a:off x="1646184" y="1165092"/>
            <a:ext cx="947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234563-D6DB-4C97-8DA8-1B8B3DAE7674}"/>
              </a:ext>
            </a:extLst>
          </p:cNvPr>
          <p:cNvSpPr/>
          <p:nvPr/>
        </p:nvSpPr>
        <p:spPr>
          <a:xfrm>
            <a:off x="1722131" y="1684378"/>
            <a:ext cx="9298051" cy="9787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3. NỘI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DUNG GIÁO DỤC ĐƯỢC LỰA CHỌN </a:t>
            </a: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THEO </a:t>
            </a:r>
            <a:r>
              <a:rPr kumimoji="0" 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HƯỚNG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TINH GIẢN, HỢP LÍ</a:t>
            </a:r>
            <a:r>
              <a:rPr lang="de-DE" sz="2400" b="1" dirty="0">
                <a:solidFill>
                  <a:srgbClr val="00B0F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765317-15D1-4CD4-B299-CC886F807E92}"/>
              </a:ext>
            </a:extLst>
          </p:cNvPr>
          <p:cNvSpPr txBox="1"/>
          <p:nvPr/>
        </p:nvSpPr>
        <p:spPr>
          <a:xfrm>
            <a:off x="1484076" y="3650266"/>
            <a:ext cx="9476839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 algn="just">
              <a:lnSpc>
                <a:spcPct val="120000"/>
              </a:lnSpc>
            </a:pP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HỢP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723CAA-2351-4C48-B0C9-4E2EA52A3E05}"/>
              </a:ext>
            </a:extLst>
          </p:cNvPr>
          <p:cNvSpPr txBox="1"/>
          <p:nvPr/>
        </p:nvSpPr>
        <p:spPr>
          <a:xfrm>
            <a:off x="1484076" y="2565722"/>
            <a:ext cx="9476839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 algn="just">
              <a:lnSpc>
                <a:spcPct val="120000"/>
              </a:lnSpc>
            </a:pP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NỐI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8884C00-7901-4F00-B0D7-9A1161F65905}"/>
              </a:ext>
            </a:extLst>
          </p:cNvPr>
          <p:cNvSpPr txBox="1"/>
          <p:nvPr/>
        </p:nvSpPr>
        <p:spPr>
          <a:xfrm>
            <a:off x="1589166" y="4665034"/>
            <a:ext cx="947683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 algn="just">
              <a:lnSpc>
                <a:spcPct val="120000"/>
              </a:lnSpc>
            </a:pP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STEM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77607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BE33C8AE-B068-4B3D-8CF9-F9EAF9A9B17E}"/>
              </a:ext>
            </a:extLst>
          </p:cNvPr>
          <p:cNvSpPr txBox="1">
            <a:spLocks/>
          </p:cNvSpPr>
          <p:nvPr/>
        </p:nvSpPr>
        <p:spPr>
          <a:xfrm>
            <a:off x="809104" y="4185458"/>
            <a:ext cx="10266853" cy="3524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n-US" altLang="en-US" sz="1900" dirty="0">
              <a:latin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234563-D6DB-4C97-8DA8-1B8B3DAE7674}"/>
              </a:ext>
            </a:extLst>
          </p:cNvPr>
          <p:cNvSpPr/>
          <p:nvPr/>
        </p:nvSpPr>
        <p:spPr>
          <a:xfrm>
            <a:off x="1730598" y="865604"/>
            <a:ext cx="9408584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91440" indent="-91440" eaLnBrk="1" fontAlgn="ctr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en-US" altLang="en-US" sz="2400" b="1" smtClean="0">
                <a:solidFill>
                  <a:srgbClr val="00B0F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4.HỖ </a:t>
            </a:r>
            <a:r>
              <a:rPr lang="en-US" altLang="en-US" sz="2400" b="1" dirty="0">
                <a:solidFill>
                  <a:srgbClr val="00B0F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TRỢ GV ĐỔI MỚI PHƯƠNG PHÁP DẠY HỌC HIỆU QUẢ: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D51CAD-F9EB-4D4D-86E0-BC5AEEDD1200}"/>
              </a:ext>
            </a:extLst>
          </p:cNvPr>
          <p:cNvSpPr txBox="1"/>
          <p:nvPr/>
        </p:nvSpPr>
        <p:spPr>
          <a:xfrm>
            <a:off x="1848298" y="1596933"/>
            <a:ext cx="9476839" cy="93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 algn="just">
              <a:lnSpc>
                <a:spcPct val="120000"/>
              </a:lnSpc>
            </a:pP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THỐNG CÁC HOẠT ĐỘNG HỌC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2765317-15D1-4CD4-B299-CC886F807E92}"/>
              </a:ext>
            </a:extLst>
          </p:cNvPr>
          <p:cNvSpPr txBox="1"/>
          <p:nvPr/>
        </p:nvSpPr>
        <p:spPr>
          <a:xfrm>
            <a:off x="1814743" y="2789108"/>
            <a:ext cx="9476839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THÀNH, PHÁT TRIỂN PHẨM CHẤT, NĂNG LỰC.</a:t>
            </a:r>
          </a:p>
        </p:txBody>
      </p:sp>
    </p:spTree>
    <p:extLst>
      <p:ext uri="{BB962C8B-B14F-4D97-AF65-F5344CB8AC3E}">
        <p14:creationId xmlns:p14="http://schemas.microsoft.com/office/powerpoint/2010/main" xmlns="" val="239550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733" y="-254000"/>
            <a:ext cx="1219828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C87390-9CE1-4A3F-AF55-9085A2024ED5}"/>
              </a:ext>
            </a:extLst>
          </p:cNvPr>
          <p:cNvSpPr/>
          <p:nvPr/>
        </p:nvSpPr>
        <p:spPr>
          <a:xfrm>
            <a:off x="838200" y="2084849"/>
            <a:ext cx="3176674" cy="30130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Cuốn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sách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dành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riêng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trang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2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để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thiết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kế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:  </a:t>
            </a:r>
            <a:r>
              <a:rPr lang="en-US" altLang="en-US" sz="2000" b="1" i="1" spc="-10" dirty="0" err="1">
                <a:solidFill>
                  <a:srgbClr val="00B0F0"/>
                </a:solidFill>
                <a:latin typeface="Arial" charset="0"/>
              </a:rPr>
              <a:t>Hướng</a:t>
            </a:r>
            <a:r>
              <a:rPr lang="en-US" altLang="en-US" sz="2000" b="1" i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i="1" spc="-10" dirty="0" err="1">
                <a:solidFill>
                  <a:srgbClr val="00B0F0"/>
                </a:solidFill>
                <a:latin typeface="Arial" charset="0"/>
              </a:rPr>
              <a:t>dẫn</a:t>
            </a:r>
            <a:r>
              <a:rPr lang="en-US" altLang="en-US" sz="2000" b="1" i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i="1" spc="-10" dirty="0" err="1">
                <a:solidFill>
                  <a:srgbClr val="00B0F0"/>
                </a:solidFill>
                <a:latin typeface="Arial" charset="0"/>
              </a:rPr>
              <a:t>sử</a:t>
            </a:r>
            <a:r>
              <a:rPr lang="en-US" altLang="en-US" sz="2000" b="1" i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i="1" spc="-10" dirty="0" err="1">
                <a:solidFill>
                  <a:srgbClr val="00B0F0"/>
                </a:solidFill>
                <a:latin typeface="Arial" charset="0"/>
              </a:rPr>
              <a:t>dụng</a:t>
            </a:r>
            <a:r>
              <a:rPr lang="en-US" altLang="en-US" sz="2000" b="1" i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i="1" spc="-10" dirty="0" err="1">
                <a:solidFill>
                  <a:srgbClr val="00B0F0"/>
                </a:solidFill>
                <a:latin typeface="Arial" charset="0"/>
              </a:rPr>
              <a:t>sách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,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tạo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thuận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lợi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cho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GV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và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HS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khi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tiếp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cận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với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cuốn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sách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,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tăng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cường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khả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năng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tự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học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2000" b="1" spc="-10" dirty="0" err="1">
                <a:solidFill>
                  <a:srgbClr val="00B0F0"/>
                </a:solidFill>
                <a:latin typeface="Arial" charset="0"/>
              </a:rPr>
              <a:t>cho</a:t>
            </a:r>
            <a:r>
              <a:rPr lang="en-US" altLang="en-US" sz="2000" b="1" spc="-10" dirty="0">
                <a:solidFill>
                  <a:srgbClr val="00B0F0"/>
                </a:solidFill>
                <a:latin typeface="Arial" charset="0"/>
              </a:rPr>
              <a:t> HS.</a:t>
            </a:r>
          </a:p>
        </p:txBody>
      </p:sp>
      <p:sp>
        <p:nvSpPr>
          <p:cNvPr id="7" name="Right Arrow 13">
            <a:extLst>
              <a:ext uri="{FF2B5EF4-FFF2-40B4-BE49-F238E27FC236}">
                <a16:creationId xmlns:a16="http://schemas.microsoft.com/office/drawing/2014/main" xmlns="" id="{0B504A91-4E82-483E-9137-4A0F95D2EC0E}"/>
              </a:ext>
            </a:extLst>
          </p:cNvPr>
          <p:cNvSpPr/>
          <p:nvPr/>
        </p:nvSpPr>
        <p:spPr>
          <a:xfrm>
            <a:off x="4133936" y="2799556"/>
            <a:ext cx="1438275" cy="1258888"/>
          </a:xfrm>
          <a:prstGeom prst="rightArrow">
            <a:avLst/>
          </a:prstGeom>
          <a:solidFill>
            <a:srgbClr val="FF99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 descr="CamScanner 12-30-2020 15.34_2.jpg">
            <a:extLst>
              <a:ext uri="{FF2B5EF4-FFF2-40B4-BE49-F238E27FC236}">
                <a16:creationId xmlns:a16="http://schemas.microsoft.com/office/drawing/2014/main" xmlns="" id="{106ADBA5-120D-4BD9-BD6F-A91110F3C7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0" t="2117" b="3185"/>
          <a:stretch/>
        </p:blipFill>
        <p:spPr bwMode="auto">
          <a:xfrm>
            <a:off x="5799338" y="633004"/>
            <a:ext cx="4997505" cy="526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nip Single Corner Rectangle 8"/>
          <p:cNvSpPr/>
          <p:nvPr/>
        </p:nvSpPr>
        <p:spPr>
          <a:xfrm>
            <a:off x="932874" y="1015998"/>
            <a:ext cx="4488872" cy="886693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</a:rPr>
              <a:t>Có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hướng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dẫn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sử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dụng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sách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912533" y="0"/>
            <a:ext cx="6400800" cy="617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II. Cấu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trúc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SGK TN-XH 2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177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9DB3B7C-4F00-4E63-8F1C-1F23B1DF9FC5}"/>
              </a:ext>
            </a:extLst>
          </p:cNvPr>
          <p:cNvSpPr/>
          <p:nvPr/>
        </p:nvSpPr>
        <p:spPr>
          <a:xfrm>
            <a:off x="534465" y="1938109"/>
            <a:ext cx="2376211" cy="44135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cuốn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trật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31 </a:t>
            </a:r>
            <a:r>
              <a:rPr lang="en-US" altLang="en-US" b="1" spc="-1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altLang="en-US" b="1" spc="-1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mã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riêng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spc="-1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b="1" spc="-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en-US" b="1" spc="-1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2-3 tiết, mỗi tiết trình bày trong 2 trang mở rất hấp dẫn. </a:t>
            </a:r>
            <a:endParaRPr lang="en-US" altLang="en-US" b="1" spc="-1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10">
            <a:extLst>
              <a:ext uri="{FF2B5EF4-FFF2-40B4-BE49-F238E27FC236}">
                <a16:creationId xmlns:a16="http://schemas.microsoft.com/office/drawing/2014/main" xmlns="" id="{504DE38D-0EC8-4D04-9D99-DA4B2F655AC2}"/>
              </a:ext>
            </a:extLst>
          </p:cNvPr>
          <p:cNvSpPr/>
          <p:nvPr/>
        </p:nvSpPr>
        <p:spPr>
          <a:xfrm>
            <a:off x="2974728" y="2971800"/>
            <a:ext cx="1143000" cy="9144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7" descr="CamScanner 01-15-2021 22.27.jpg">
            <a:extLst>
              <a:ext uri="{FF2B5EF4-FFF2-40B4-BE49-F238E27FC236}">
                <a16:creationId xmlns:a16="http://schemas.microsoft.com/office/drawing/2014/main" xmlns="" id="{FEAC3EA3-D68F-41BF-BCEE-C4579DCEF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5"/>
          <a:stretch>
            <a:fillRect/>
          </a:stretch>
        </p:blipFill>
        <p:spPr bwMode="auto">
          <a:xfrm>
            <a:off x="4238102" y="1188879"/>
            <a:ext cx="636893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C70E91-D418-48F5-8BB8-D92727EA9F45}"/>
              </a:ext>
            </a:extLst>
          </p:cNvPr>
          <p:cNvSpPr txBox="1"/>
          <p:nvPr/>
        </p:nvSpPr>
        <p:spPr>
          <a:xfrm>
            <a:off x="4446165" y="494950"/>
            <a:ext cx="2374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LỤC</a:t>
            </a:r>
          </a:p>
        </p:txBody>
      </p:sp>
      <p:sp>
        <p:nvSpPr>
          <p:cNvPr id="8" name="Snip Single Corner Rectangle 7"/>
          <p:cNvSpPr/>
          <p:nvPr/>
        </p:nvSpPr>
        <p:spPr>
          <a:xfrm>
            <a:off x="286329" y="979053"/>
            <a:ext cx="4073235" cy="886693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GV </a:t>
            </a:r>
            <a:r>
              <a:rPr lang="en-US" sz="2800" dirty="0" err="1" smtClean="0">
                <a:solidFill>
                  <a:srgbClr val="C00000"/>
                </a:solidFill>
              </a:rPr>
              <a:t>và</a:t>
            </a:r>
            <a:r>
              <a:rPr lang="en-US" sz="2800" dirty="0" smtClean="0">
                <a:solidFill>
                  <a:srgbClr val="C00000"/>
                </a:solidFill>
              </a:rPr>
              <a:t> HS </a:t>
            </a:r>
            <a:r>
              <a:rPr lang="en-US" sz="2800" dirty="0" err="1" smtClean="0">
                <a:solidFill>
                  <a:srgbClr val="C00000"/>
                </a:solidFill>
              </a:rPr>
              <a:t>dễ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dàng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tra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cứu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2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2310</Words>
  <Application>Microsoft Office PowerPoint</Application>
  <PresentationFormat>Custom</PresentationFormat>
  <Paragraphs>197</Paragraphs>
  <Slides>37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Civic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1. XÂY DỰNG TUYẾN NHÂN VẬT XUYÊN SUỐT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 Phương pháp, HTTC  và phương tiện dạy học</vt:lpstr>
      <vt:lpstr>Slide 29</vt:lpstr>
      <vt:lpstr>Khởi động</vt:lpstr>
      <vt:lpstr>Khám phá </vt:lpstr>
      <vt:lpstr>Thực hành</vt:lpstr>
      <vt:lpstr>Vận dụng</vt:lpstr>
      <vt:lpstr>1.Dựa vào các yêu cầu cần đạt về phẩm chất và năng lực:</vt:lpstr>
      <vt:lpstr>         2.Đánh giá dựa trên những nguyên tắc, yêu cầu sau:</vt:lpstr>
      <vt:lpstr>Hướng dẫn đánh giá thường xuyên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132</cp:revision>
  <dcterms:created xsi:type="dcterms:W3CDTF">2021-01-29T05:16:25Z</dcterms:created>
  <dcterms:modified xsi:type="dcterms:W3CDTF">2021-08-30T14:18:59Z</dcterms:modified>
</cp:coreProperties>
</file>